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8" r:id="rId5"/>
    <p:sldId id="263" r:id="rId6"/>
    <p:sldId id="264" r:id="rId7"/>
    <p:sldId id="267" r:id="rId8"/>
    <p:sldId id="269" r:id="rId9"/>
    <p:sldId id="270" r:id="rId10"/>
    <p:sldId id="258" r:id="rId11"/>
    <p:sldId id="260" r:id="rId12"/>
    <p:sldId id="259" r:id="rId13"/>
    <p:sldId id="261" r:id="rId14"/>
    <p:sldId id="266" r:id="rId1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FDFC"/>
    <a:srgbClr val="F81106"/>
    <a:srgbClr val="0554D5"/>
    <a:srgbClr val="FFD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84F707-282D-4621-A7FF-9C4AF7B1B81C}" v="5" dt="2021-07-07T15:42:48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8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Kay" userId="56ee037dc3680331" providerId="LiveId" clId="{849BBEFB-D268-4BA0-993A-C8C05A555394}"/>
    <pc:docChg chg="custSel addSld modSld">
      <pc:chgData name="Julie Kay" userId="56ee037dc3680331" providerId="LiveId" clId="{849BBEFB-D268-4BA0-993A-C8C05A555394}" dt="2021-02-04T14:18:18.056" v="69" actId="404"/>
      <pc:docMkLst>
        <pc:docMk/>
      </pc:docMkLst>
      <pc:sldChg chg="modSp add mod">
        <pc:chgData name="Julie Kay" userId="56ee037dc3680331" providerId="LiveId" clId="{849BBEFB-D268-4BA0-993A-C8C05A555394}" dt="2021-02-04T14:16:53.659" v="25" actId="1076"/>
        <pc:sldMkLst>
          <pc:docMk/>
          <pc:sldMk cId="321313725" sldId="267"/>
        </pc:sldMkLst>
        <pc:spChg chg="mod">
          <ac:chgData name="Julie Kay" userId="56ee037dc3680331" providerId="LiveId" clId="{849BBEFB-D268-4BA0-993A-C8C05A555394}" dt="2021-02-04T14:16:53.659" v="25" actId="1076"/>
          <ac:spMkLst>
            <pc:docMk/>
            <pc:sldMk cId="321313725" sldId="267"/>
            <ac:spMk id="7" creationId="{0499C456-532D-4A35-B420-B7D40688A3DD}"/>
          </ac:spMkLst>
        </pc:spChg>
      </pc:sldChg>
      <pc:sldChg chg="modSp add mod">
        <pc:chgData name="Julie Kay" userId="56ee037dc3680331" providerId="LiveId" clId="{849BBEFB-D268-4BA0-993A-C8C05A555394}" dt="2021-02-04T14:18:18.056" v="69" actId="404"/>
        <pc:sldMkLst>
          <pc:docMk/>
          <pc:sldMk cId="835734242" sldId="268"/>
        </pc:sldMkLst>
        <pc:spChg chg="mod">
          <ac:chgData name="Julie Kay" userId="56ee037dc3680331" providerId="LiveId" clId="{849BBEFB-D268-4BA0-993A-C8C05A555394}" dt="2021-02-04T14:18:18.056" v="69" actId="404"/>
          <ac:spMkLst>
            <pc:docMk/>
            <pc:sldMk cId="835734242" sldId="268"/>
            <ac:spMk id="7" creationId="{0499C456-532D-4A35-B420-B7D40688A3DD}"/>
          </ac:spMkLst>
        </pc:spChg>
      </pc:sldChg>
    </pc:docChg>
  </pc:docChgLst>
  <pc:docChgLst>
    <pc:chgData name="Julie Kay" userId="56ee037dc3680331" providerId="LiveId" clId="{8584F707-282D-4621-A7FF-9C4AF7B1B81C}"/>
    <pc:docChg chg="addSld modSld">
      <pc:chgData name="Julie Kay" userId="56ee037dc3680331" providerId="LiveId" clId="{8584F707-282D-4621-A7FF-9C4AF7B1B81C}" dt="2021-07-07T15:42:48.730" v="33" actId="164"/>
      <pc:docMkLst>
        <pc:docMk/>
      </pc:docMkLst>
      <pc:sldChg chg="addSp delSp modSp add mod">
        <pc:chgData name="Julie Kay" userId="56ee037dc3680331" providerId="LiveId" clId="{8584F707-282D-4621-A7FF-9C4AF7B1B81C}" dt="2021-07-07T15:42:48.730" v="33" actId="164"/>
        <pc:sldMkLst>
          <pc:docMk/>
          <pc:sldMk cId="2398215636" sldId="270"/>
        </pc:sldMkLst>
        <pc:spChg chg="mod topLvl">
          <ac:chgData name="Julie Kay" userId="56ee037dc3680331" providerId="LiveId" clId="{8584F707-282D-4621-A7FF-9C4AF7B1B81C}" dt="2021-07-07T15:42:48.730" v="33" actId="164"/>
          <ac:spMkLst>
            <pc:docMk/>
            <pc:sldMk cId="2398215636" sldId="270"/>
            <ac:spMk id="3" creationId="{C241E7B8-B50D-4DB9-92BB-1F10AF767ECA}"/>
          </ac:spMkLst>
        </pc:spChg>
        <pc:grpChg chg="add mod">
          <ac:chgData name="Julie Kay" userId="56ee037dc3680331" providerId="LiveId" clId="{8584F707-282D-4621-A7FF-9C4AF7B1B81C}" dt="2021-07-07T15:42:48.730" v="33" actId="164"/>
          <ac:grpSpMkLst>
            <pc:docMk/>
            <pc:sldMk cId="2398215636" sldId="270"/>
            <ac:grpSpMk id="4" creationId="{593DD41C-94F2-49D7-80A5-F5EF1A3E860E}"/>
          </ac:grpSpMkLst>
        </pc:grpChg>
        <pc:grpChg chg="del">
          <ac:chgData name="Julie Kay" userId="56ee037dc3680331" providerId="LiveId" clId="{8584F707-282D-4621-A7FF-9C4AF7B1B81C}" dt="2021-07-07T15:40:49.931" v="1" actId="165"/>
          <ac:grpSpMkLst>
            <pc:docMk/>
            <pc:sldMk cId="2398215636" sldId="270"/>
            <ac:grpSpMk id="8" creationId="{F3330A00-7AB9-4772-A9D4-7F26A14625D1}"/>
          </ac:grpSpMkLst>
        </pc:grpChg>
        <pc:picChg chg="add mod">
          <ac:chgData name="Julie Kay" userId="56ee037dc3680331" providerId="LiveId" clId="{8584F707-282D-4621-A7FF-9C4AF7B1B81C}" dt="2021-07-07T15:42:48.730" v="33" actId="164"/>
          <ac:picMkLst>
            <pc:docMk/>
            <pc:sldMk cId="2398215636" sldId="270"/>
            <ac:picMk id="2" creationId="{5225EC86-1552-4AE7-9AF9-15DAD7556C0B}"/>
          </ac:picMkLst>
        </pc:picChg>
        <pc:picChg chg="mod topLvl">
          <ac:chgData name="Julie Kay" userId="56ee037dc3680331" providerId="LiveId" clId="{8584F707-282D-4621-A7FF-9C4AF7B1B81C}" dt="2021-07-07T15:42:48.730" v="33" actId="164"/>
          <ac:picMkLst>
            <pc:docMk/>
            <pc:sldMk cId="2398215636" sldId="270"/>
            <ac:picMk id="6" creationId="{F719C472-32A4-47F3-B055-BC1C3BEC615E}"/>
          </ac:picMkLst>
        </pc:picChg>
        <pc:picChg chg="del mod topLvl">
          <ac:chgData name="Julie Kay" userId="56ee037dc3680331" providerId="LiveId" clId="{8584F707-282D-4621-A7FF-9C4AF7B1B81C}" dt="2021-07-07T15:40:53.726" v="2" actId="21"/>
          <ac:picMkLst>
            <pc:docMk/>
            <pc:sldMk cId="2398215636" sldId="270"/>
            <ac:picMk id="1026" creationId="{5A4D2309-4B84-4646-85BA-6AF18AE98901}"/>
          </ac:picMkLst>
        </pc:picChg>
      </pc:sldChg>
    </pc:docChg>
  </pc:docChgLst>
  <pc:docChgLst>
    <pc:chgData name="Julie Kay" userId="56ee037dc3680331" providerId="LiveId" clId="{415B8A2B-F7A8-4B58-9470-BCA91FDC7888}"/>
    <pc:docChg chg="undo custSel addSld modSld">
      <pc:chgData name="Julie Kay" userId="56ee037dc3680331" providerId="LiveId" clId="{415B8A2B-F7A8-4B58-9470-BCA91FDC7888}" dt="2020-10-08T21:09:33.928" v="83" actId="164"/>
      <pc:docMkLst>
        <pc:docMk/>
      </pc:docMkLst>
      <pc:sldChg chg="addSp delSp modSp mod">
        <pc:chgData name="Julie Kay" userId="56ee037dc3680331" providerId="LiveId" clId="{415B8A2B-F7A8-4B58-9470-BCA91FDC7888}" dt="2020-10-08T21:08:39.151" v="82" actId="164"/>
        <pc:sldMkLst>
          <pc:docMk/>
          <pc:sldMk cId="1413419963" sldId="256"/>
        </pc:sldMkLst>
        <pc:spChg chg="add mod">
          <ac:chgData name="Julie Kay" userId="56ee037dc3680331" providerId="LiveId" clId="{415B8A2B-F7A8-4B58-9470-BCA91FDC7888}" dt="2020-10-08T21:08:39.151" v="82" actId="164"/>
          <ac:spMkLst>
            <pc:docMk/>
            <pc:sldMk cId="1413419963" sldId="256"/>
            <ac:spMk id="2" creationId="{58DB48BF-F33C-4115-9219-8FD0B1D46DE3}"/>
          </ac:spMkLst>
        </pc:spChg>
        <pc:spChg chg="del mod topLvl">
          <ac:chgData name="Julie Kay" userId="56ee037dc3680331" providerId="LiveId" clId="{415B8A2B-F7A8-4B58-9470-BCA91FDC7888}" dt="2020-07-20T19:35:46.696" v="8" actId="21"/>
          <ac:spMkLst>
            <pc:docMk/>
            <pc:sldMk cId="1413419963" sldId="256"/>
            <ac:spMk id="6" creationId="{7DC0154D-5BCC-49AC-B5E8-047ED6B596DA}"/>
          </ac:spMkLst>
        </pc:spChg>
        <pc:spChg chg="mod topLvl">
          <ac:chgData name="Julie Kay" userId="56ee037dc3680331" providerId="LiveId" clId="{415B8A2B-F7A8-4B58-9470-BCA91FDC7888}" dt="2020-10-08T21:08:39.151" v="82" actId="164"/>
          <ac:spMkLst>
            <pc:docMk/>
            <pc:sldMk cId="1413419963" sldId="256"/>
            <ac:spMk id="7" creationId="{F6B784A2-709E-479A-B9FB-CBD3F039AD55}"/>
          </ac:spMkLst>
        </pc:spChg>
        <pc:grpChg chg="add mod">
          <ac:chgData name="Julie Kay" userId="56ee037dc3680331" providerId="LiveId" clId="{415B8A2B-F7A8-4B58-9470-BCA91FDC7888}" dt="2020-10-08T21:08:39.151" v="82" actId="164"/>
          <ac:grpSpMkLst>
            <pc:docMk/>
            <pc:sldMk cId="1413419963" sldId="256"/>
            <ac:grpSpMk id="3" creationId="{718C79D9-FE1B-40E3-BE14-C95579DB1F12}"/>
          </ac:grpSpMkLst>
        </pc:grpChg>
        <pc:grpChg chg="del">
          <ac:chgData name="Julie Kay" userId="56ee037dc3680331" providerId="LiveId" clId="{415B8A2B-F7A8-4B58-9470-BCA91FDC7888}" dt="2020-07-20T19:35:43.301" v="7" actId="165"/>
          <ac:grpSpMkLst>
            <pc:docMk/>
            <pc:sldMk cId="1413419963" sldId="256"/>
            <ac:grpSpMk id="8" creationId="{82182713-8A90-4A0F-95EF-578058210213}"/>
          </ac:grpSpMkLst>
        </pc:grpChg>
        <pc:picChg chg="mod topLvl">
          <ac:chgData name="Julie Kay" userId="56ee037dc3680331" providerId="LiveId" clId="{415B8A2B-F7A8-4B58-9470-BCA91FDC7888}" dt="2020-10-08T21:08:39.151" v="82" actId="164"/>
          <ac:picMkLst>
            <pc:docMk/>
            <pc:sldMk cId="1413419963" sldId="256"/>
            <ac:picMk id="5" creationId="{100F6271-1476-418E-BD2A-C7613A9322E8}"/>
          </ac:picMkLst>
        </pc:picChg>
      </pc:sldChg>
      <pc:sldChg chg="addSp delSp modSp new mod setBg">
        <pc:chgData name="Julie Kay" userId="56ee037dc3680331" providerId="LiveId" clId="{415B8A2B-F7A8-4B58-9470-BCA91FDC7888}" dt="2020-10-08T21:09:33.928" v="83" actId="164"/>
        <pc:sldMkLst>
          <pc:docMk/>
          <pc:sldMk cId="159512989" sldId="257"/>
        </pc:sldMkLst>
        <pc:spChg chg="del">
          <ac:chgData name="Julie Kay" userId="56ee037dc3680331" providerId="LiveId" clId="{415B8A2B-F7A8-4B58-9470-BCA91FDC7888}" dt="2020-07-20T19:35:07.683" v="1" actId="21"/>
          <ac:spMkLst>
            <pc:docMk/>
            <pc:sldMk cId="159512989" sldId="257"/>
            <ac:spMk id="2" creationId="{19F01B6E-E4C5-482E-92A4-07BDCBBD7788}"/>
          </ac:spMkLst>
        </pc:spChg>
        <pc:spChg chg="del">
          <ac:chgData name="Julie Kay" userId="56ee037dc3680331" providerId="LiveId" clId="{415B8A2B-F7A8-4B58-9470-BCA91FDC7888}" dt="2020-07-20T19:35:10.386" v="2" actId="21"/>
          <ac:spMkLst>
            <pc:docMk/>
            <pc:sldMk cId="159512989" sldId="257"/>
            <ac:spMk id="3" creationId="{86C8FF56-97FF-4BC5-9E44-E946A951A636}"/>
          </ac:spMkLst>
        </pc:spChg>
        <pc:spChg chg="add mod topLvl">
          <ac:chgData name="Julie Kay" userId="56ee037dc3680331" providerId="LiveId" clId="{415B8A2B-F7A8-4B58-9470-BCA91FDC7888}" dt="2020-10-08T21:09:33.928" v="83" actId="164"/>
          <ac:spMkLst>
            <pc:docMk/>
            <pc:sldMk cId="159512989" sldId="257"/>
            <ac:spMk id="6" creationId="{7DFD0F5E-F77E-4DB0-8DC2-056048F76656}"/>
          </ac:spMkLst>
        </pc:spChg>
        <pc:spChg chg="add mod topLvl">
          <ac:chgData name="Julie Kay" userId="56ee037dc3680331" providerId="LiveId" clId="{415B8A2B-F7A8-4B58-9470-BCA91FDC7888}" dt="2020-10-08T21:09:33.928" v="83" actId="164"/>
          <ac:spMkLst>
            <pc:docMk/>
            <pc:sldMk cId="159512989" sldId="257"/>
            <ac:spMk id="7" creationId="{0499C456-532D-4A35-B420-B7D40688A3DD}"/>
          </ac:spMkLst>
        </pc:spChg>
        <pc:grpChg chg="add mod">
          <ac:chgData name="Julie Kay" userId="56ee037dc3680331" providerId="LiveId" clId="{415B8A2B-F7A8-4B58-9470-BCA91FDC7888}" dt="2020-10-08T21:09:33.928" v="83" actId="164"/>
          <ac:grpSpMkLst>
            <pc:docMk/>
            <pc:sldMk cId="159512989" sldId="257"/>
            <ac:grpSpMk id="2" creationId="{8123FCB0-9CD6-437D-8A5E-7C5AB4B7F03F}"/>
          </ac:grpSpMkLst>
        </pc:grpChg>
        <pc:grpChg chg="add del mod">
          <ac:chgData name="Julie Kay" userId="56ee037dc3680331" providerId="LiveId" clId="{415B8A2B-F7A8-4B58-9470-BCA91FDC7888}" dt="2020-10-08T21:07:20.724" v="42" actId="165"/>
          <ac:grpSpMkLst>
            <pc:docMk/>
            <pc:sldMk cId="159512989" sldId="257"/>
            <ac:grpSpMk id="8" creationId="{13910431-EA5A-4221-8F97-A155759707B5}"/>
          </ac:grpSpMkLst>
        </pc:grpChg>
        <pc:picChg chg="add mod topLvl">
          <ac:chgData name="Julie Kay" userId="56ee037dc3680331" providerId="LiveId" clId="{415B8A2B-F7A8-4B58-9470-BCA91FDC7888}" dt="2020-10-08T21:09:33.928" v="83" actId="164"/>
          <ac:picMkLst>
            <pc:docMk/>
            <pc:sldMk cId="159512989" sldId="257"/>
            <ac:picMk id="5" creationId="{A039B277-02F5-454D-8DF1-707F423608AA}"/>
          </ac:picMkLst>
        </pc:picChg>
      </pc:sldChg>
    </pc:docChg>
  </pc:docChgLst>
  <pc:docChgLst>
    <pc:chgData name="Julie Kay" userId="56ee037dc3680331" providerId="LiveId" clId="{FC3EE73C-3054-4331-8A95-F870E51A6106}"/>
    <pc:docChg chg="custSel addSld modSld sldOrd">
      <pc:chgData name="Julie Kay" userId="56ee037dc3680331" providerId="LiveId" clId="{FC3EE73C-3054-4331-8A95-F870E51A6106}" dt="2020-12-18T17:09:18.324" v="183" actId="164"/>
      <pc:docMkLst>
        <pc:docMk/>
      </pc:docMkLst>
      <pc:sldChg chg="ord">
        <pc:chgData name="Julie Kay" userId="56ee037dc3680331" providerId="LiveId" clId="{FC3EE73C-3054-4331-8A95-F870E51A6106}" dt="2020-12-18T16:32:20.538" v="3"/>
        <pc:sldMkLst>
          <pc:docMk/>
          <pc:sldMk cId="159512989" sldId="257"/>
        </pc:sldMkLst>
      </pc:sldChg>
      <pc:sldChg chg="addSp delSp modSp add mod">
        <pc:chgData name="Julie Kay" userId="56ee037dc3680331" providerId="LiveId" clId="{FC3EE73C-3054-4331-8A95-F870E51A6106}" dt="2020-12-18T17:06:22.175" v="180" actId="164"/>
        <pc:sldMkLst>
          <pc:docMk/>
          <pc:sldMk cId="3806171496" sldId="258"/>
        </pc:sldMkLst>
        <pc:spChg chg="mod topLvl">
          <ac:chgData name="Julie Kay" userId="56ee037dc3680331" providerId="LiveId" clId="{FC3EE73C-3054-4331-8A95-F870E51A6106}" dt="2020-12-18T17:06:22.175" v="180" actId="164"/>
          <ac:spMkLst>
            <pc:docMk/>
            <pc:sldMk cId="3806171496" sldId="258"/>
            <ac:spMk id="2" creationId="{58DB48BF-F33C-4115-9219-8FD0B1D46DE3}"/>
          </ac:spMkLst>
        </pc:spChg>
        <pc:spChg chg="mod topLvl">
          <ac:chgData name="Julie Kay" userId="56ee037dc3680331" providerId="LiveId" clId="{FC3EE73C-3054-4331-8A95-F870E51A6106}" dt="2020-12-18T17:06:22.175" v="180" actId="164"/>
          <ac:spMkLst>
            <pc:docMk/>
            <pc:sldMk cId="3806171496" sldId="258"/>
            <ac:spMk id="7" creationId="{F6B784A2-709E-479A-B9FB-CBD3F039AD55}"/>
          </ac:spMkLst>
        </pc:spChg>
        <pc:grpChg chg="del">
          <ac:chgData name="Julie Kay" userId="56ee037dc3680331" providerId="LiveId" clId="{FC3EE73C-3054-4331-8A95-F870E51A6106}" dt="2020-12-18T16:32:41.578" v="38" actId="165"/>
          <ac:grpSpMkLst>
            <pc:docMk/>
            <pc:sldMk cId="3806171496" sldId="258"/>
            <ac:grpSpMk id="3" creationId="{718C79D9-FE1B-40E3-BE14-C95579DB1F12}"/>
          </ac:grpSpMkLst>
        </pc:grpChg>
        <pc:grpChg chg="add mod">
          <ac:chgData name="Julie Kay" userId="56ee037dc3680331" providerId="LiveId" clId="{FC3EE73C-3054-4331-8A95-F870E51A6106}" dt="2020-12-18T17:06:22.175" v="180" actId="164"/>
          <ac:grpSpMkLst>
            <pc:docMk/>
            <pc:sldMk cId="3806171496" sldId="258"/>
            <ac:grpSpMk id="4" creationId="{65BF644B-5948-46E4-A926-D332E686F38F}"/>
          </ac:grpSpMkLst>
        </pc:grpChg>
        <pc:picChg chg="mod topLvl">
          <ac:chgData name="Julie Kay" userId="56ee037dc3680331" providerId="LiveId" clId="{FC3EE73C-3054-4331-8A95-F870E51A6106}" dt="2020-12-18T17:06:22.175" v="180" actId="164"/>
          <ac:picMkLst>
            <pc:docMk/>
            <pc:sldMk cId="3806171496" sldId="258"/>
            <ac:picMk id="5" creationId="{100F6271-1476-418E-BD2A-C7613A9322E8}"/>
          </ac:picMkLst>
        </pc:picChg>
      </pc:sldChg>
      <pc:sldChg chg="addSp delSp modSp add mod">
        <pc:chgData name="Julie Kay" userId="56ee037dc3680331" providerId="LiveId" clId="{FC3EE73C-3054-4331-8A95-F870E51A6106}" dt="2020-12-18T17:08:37.251" v="182" actId="164"/>
        <pc:sldMkLst>
          <pc:docMk/>
          <pc:sldMk cId="1915822663" sldId="259"/>
        </pc:sldMkLst>
        <pc:spChg chg="mod topLvl">
          <ac:chgData name="Julie Kay" userId="56ee037dc3680331" providerId="LiveId" clId="{FC3EE73C-3054-4331-8A95-F870E51A6106}" dt="2020-12-18T17:08:37.251" v="182" actId="164"/>
          <ac:spMkLst>
            <pc:docMk/>
            <pc:sldMk cId="1915822663" sldId="259"/>
            <ac:spMk id="6" creationId="{7DFD0F5E-F77E-4DB0-8DC2-056048F76656}"/>
          </ac:spMkLst>
        </pc:spChg>
        <pc:spChg chg="mod topLvl">
          <ac:chgData name="Julie Kay" userId="56ee037dc3680331" providerId="LiveId" clId="{FC3EE73C-3054-4331-8A95-F870E51A6106}" dt="2020-12-18T17:08:37.251" v="182" actId="164"/>
          <ac:spMkLst>
            <pc:docMk/>
            <pc:sldMk cId="1915822663" sldId="259"/>
            <ac:spMk id="7" creationId="{0499C456-532D-4A35-B420-B7D40688A3DD}"/>
          </ac:spMkLst>
        </pc:spChg>
        <pc:grpChg chg="del">
          <ac:chgData name="Julie Kay" userId="56ee037dc3680331" providerId="LiveId" clId="{FC3EE73C-3054-4331-8A95-F870E51A6106}" dt="2020-12-18T16:40:01.363" v="114" actId="165"/>
          <ac:grpSpMkLst>
            <pc:docMk/>
            <pc:sldMk cId="1915822663" sldId="259"/>
            <ac:grpSpMk id="2" creationId="{8123FCB0-9CD6-437D-8A5E-7C5AB4B7F03F}"/>
          </ac:grpSpMkLst>
        </pc:grpChg>
        <pc:grpChg chg="add mod">
          <ac:chgData name="Julie Kay" userId="56ee037dc3680331" providerId="LiveId" clId="{FC3EE73C-3054-4331-8A95-F870E51A6106}" dt="2020-12-18T17:08:37.251" v="182" actId="164"/>
          <ac:grpSpMkLst>
            <pc:docMk/>
            <pc:sldMk cId="1915822663" sldId="259"/>
            <ac:grpSpMk id="3" creationId="{9C82144D-F4C1-4A07-A95C-16213D9A6125}"/>
          </ac:grpSpMkLst>
        </pc:grpChg>
        <pc:picChg chg="mod topLvl">
          <ac:chgData name="Julie Kay" userId="56ee037dc3680331" providerId="LiveId" clId="{FC3EE73C-3054-4331-8A95-F870E51A6106}" dt="2020-12-18T17:08:37.251" v="182" actId="164"/>
          <ac:picMkLst>
            <pc:docMk/>
            <pc:sldMk cId="1915822663" sldId="259"/>
            <ac:picMk id="5" creationId="{A039B277-02F5-454D-8DF1-707F423608AA}"/>
          </ac:picMkLst>
        </pc:picChg>
      </pc:sldChg>
      <pc:sldChg chg="addSp modSp add mod setBg">
        <pc:chgData name="Julie Kay" userId="56ee037dc3680331" providerId="LiveId" clId="{FC3EE73C-3054-4331-8A95-F870E51A6106}" dt="2020-12-18T17:07:34.647" v="181" actId="164"/>
        <pc:sldMkLst>
          <pc:docMk/>
          <pc:sldMk cId="3914904507" sldId="260"/>
        </pc:sldMkLst>
        <pc:spChg chg="mod">
          <ac:chgData name="Julie Kay" userId="56ee037dc3680331" providerId="LiveId" clId="{FC3EE73C-3054-4331-8A95-F870E51A6106}" dt="2020-12-18T17:07:34.647" v="181" actId="164"/>
          <ac:spMkLst>
            <pc:docMk/>
            <pc:sldMk cId="3914904507" sldId="260"/>
            <ac:spMk id="2" creationId="{58DB48BF-F33C-4115-9219-8FD0B1D46DE3}"/>
          </ac:spMkLst>
        </pc:spChg>
        <pc:spChg chg="mod">
          <ac:chgData name="Julie Kay" userId="56ee037dc3680331" providerId="LiveId" clId="{FC3EE73C-3054-4331-8A95-F870E51A6106}" dt="2020-12-18T17:07:34.647" v="181" actId="164"/>
          <ac:spMkLst>
            <pc:docMk/>
            <pc:sldMk cId="3914904507" sldId="260"/>
            <ac:spMk id="7" creationId="{F6B784A2-709E-479A-B9FB-CBD3F039AD55}"/>
          </ac:spMkLst>
        </pc:spChg>
        <pc:grpChg chg="add mod">
          <ac:chgData name="Julie Kay" userId="56ee037dc3680331" providerId="LiveId" clId="{FC3EE73C-3054-4331-8A95-F870E51A6106}" dt="2020-12-18T17:07:34.647" v="181" actId="164"/>
          <ac:grpSpMkLst>
            <pc:docMk/>
            <pc:sldMk cId="3914904507" sldId="260"/>
            <ac:grpSpMk id="3" creationId="{21D39BC1-DCFB-4A7D-A6F1-68E2DF865292}"/>
          </ac:grpSpMkLst>
        </pc:grpChg>
        <pc:picChg chg="mod">
          <ac:chgData name="Julie Kay" userId="56ee037dc3680331" providerId="LiveId" clId="{FC3EE73C-3054-4331-8A95-F870E51A6106}" dt="2020-12-18T17:07:34.647" v="181" actId="164"/>
          <ac:picMkLst>
            <pc:docMk/>
            <pc:sldMk cId="3914904507" sldId="260"/>
            <ac:picMk id="5" creationId="{100F6271-1476-418E-BD2A-C7613A9322E8}"/>
          </ac:picMkLst>
        </pc:picChg>
      </pc:sldChg>
      <pc:sldChg chg="addSp delSp modSp add mod setBg">
        <pc:chgData name="Julie Kay" userId="56ee037dc3680331" providerId="LiveId" clId="{FC3EE73C-3054-4331-8A95-F870E51A6106}" dt="2020-12-18T17:09:18.324" v="183" actId="164"/>
        <pc:sldMkLst>
          <pc:docMk/>
          <pc:sldMk cId="4165419527" sldId="261"/>
        </pc:sldMkLst>
        <pc:spChg chg="mod">
          <ac:chgData name="Julie Kay" userId="56ee037dc3680331" providerId="LiveId" clId="{FC3EE73C-3054-4331-8A95-F870E51A6106}" dt="2020-12-18T17:09:18.324" v="183" actId="164"/>
          <ac:spMkLst>
            <pc:docMk/>
            <pc:sldMk cId="4165419527" sldId="261"/>
            <ac:spMk id="6" creationId="{7DFD0F5E-F77E-4DB0-8DC2-056048F76656}"/>
          </ac:spMkLst>
        </pc:spChg>
        <pc:spChg chg="mod">
          <ac:chgData name="Julie Kay" userId="56ee037dc3680331" providerId="LiveId" clId="{FC3EE73C-3054-4331-8A95-F870E51A6106}" dt="2020-12-18T17:09:18.324" v="183" actId="164"/>
          <ac:spMkLst>
            <pc:docMk/>
            <pc:sldMk cId="4165419527" sldId="261"/>
            <ac:spMk id="7" creationId="{0499C456-532D-4A35-B420-B7D40688A3DD}"/>
          </ac:spMkLst>
        </pc:spChg>
        <pc:grpChg chg="add mod">
          <ac:chgData name="Julie Kay" userId="56ee037dc3680331" providerId="LiveId" clId="{FC3EE73C-3054-4331-8A95-F870E51A6106}" dt="2020-12-18T17:09:18.324" v="183" actId="164"/>
          <ac:grpSpMkLst>
            <pc:docMk/>
            <pc:sldMk cId="4165419527" sldId="261"/>
            <ac:grpSpMk id="2" creationId="{9938935D-E9A3-4C92-9E4B-7DD591AD05D2}"/>
          </ac:grpSpMkLst>
        </pc:grpChg>
        <pc:picChg chg="del">
          <ac:chgData name="Julie Kay" userId="56ee037dc3680331" providerId="LiveId" clId="{FC3EE73C-3054-4331-8A95-F870E51A6106}" dt="2020-12-18T16:44:57.934" v="138" actId="21"/>
          <ac:picMkLst>
            <pc:docMk/>
            <pc:sldMk cId="4165419527" sldId="261"/>
            <ac:picMk id="5" creationId="{A039B277-02F5-454D-8DF1-707F423608AA}"/>
          </ac:picMkLst>
        </pc:picChg>
        <pc:picChg chg="add mod ord">
          <ac:chgData name="Julie Kay" userId="56ee037dc3680331" providerId="LiveId" clId="{FC3EE73C-3054-4331-8A95-F870E51A6106}" dt="2020-12-18T17:09:18.324" v="183" actId="164"/>
          <ac:picMkLst>
            <pc:docMk/>
            <pc:sldMk cId="4165419527" sldId="261"/>
            <ac:picMk id="8" creationId="{889CF339-8745-4703-B8BE-27E5AD313E1F}"/>
          </ac:picMkLst>
        </pc:picChg>
      </pc:sldChg>
    </pc:docChg>
  </pc:docChgLst>
  <pc:docChgLst>
    <pc:chgData name="Julie Kay" userId="56ee037dc3680331" providerId="LiveId" clId="{4951F783-AEDA-4A21-92FB-D3291BBA35A6}"/>
    <pc:docChg chg="undo custSel addSld delSld modSld">
      <pc:chgData name="Julie Kay" userId="56ee037dc3680331" providerId="LiveId" clId="{4951F783-AEDA-4A21-92FB-D3291BBA35A6}" dt="2021-03-05T18:39:35.446" v="766" actId="20577"/>
      <pc:docMkLst>
        <pc:docMk/>
      </pc:docMkLst>
      <pc:sldChg chg="modSp mod">
        <pc:chgData name="Julie Kay" userId="56ee037dc3680331" providerId="LiveId" clId="{4951F783-AEDA-4A21-92FB-D3291BBA35A6}" dt="2021-03-05T18:38:11.873" v="698" actId="403"/>
        <pc:sldMkLst>
          <pc:docMk/>
          <pc:sldMk cId="1413419963" sldId="256"/>
        </pc:sldMkLst>
        <pc:spChg chg="mod">
          <ac:chgData name="Julie Kay" userId="56ee037dc3680331" providerId="LiveId" clId="{4951F783-AEDA-4A21-92FB-D3291BBA35A6}" dt="2021-03-01T19:08:15.593" v="26" actId="207"/>
          <ac:spMkLst>
            <pc:docMk/>
            <pc:sldMk cId="1413419963" sldId="256"/>
            <ac:spMk id="7" creationId="{F6B784A2-709E-479A-B9FB-CBD3F039AD55}"/>
          </ac:spMkLst>
        </pc:spChg>
        <pc:spChg chg="mod">
          <ac:chgData name="Julie Kay" userId="56ee037dc3680331" providerId="LiveId" clId="{4951F783-AEDA-4A21-92FB-D3291BBA35A6}" dt="2021-03-05T18:38:11.873" v="698" actId="403"/>
          <ac:spMkLst>
            <pc:docMk/>
            <pc:sldMk cId="1413419963" sldId="256"/>
            <ac:spMk id="8" creationId="{16CD498D-F195-47B5-BB3B-9016E79462B1}"/>
          </ac:spMkLst>
        </pc:spChg>
      </pc:sldChg>
      <pc:sldChg chg="modSp mod">
        <pc:chgData name="Julie Kay" userId="56ee037dc3680331" providerId="LiveId" clId="{4951F783-AEDA-4A21-92FB-D3291BBA35A6}" dt="2021-03-05T18:39:35.446" v="766" actId="20577"/>
        <pc:sldMkLst>
          <pc:docMk/>
          <pc:sldMk cId="159512989" sldId="257"/>
        </pc:sldMkLst>
        <pc:spChg chg="mod">
          <ac:chgData name="Julie Kay" userId="56ee037dc3680331" providerId="LiveId" clId="{4951F783-AEDA-4A21-92FB-D3291BBA35A6}" dt="2021-03-05T18:39:35.446" v="766" actId="20577"/>
          <ac:spMkLst>
            <pc:docMk/>
            <pc:sldMk cId="159512989" sldId="257"/>
            <ac:spMk id="9" creationId="{D2796197-0F37-462F-95E9-615E3A3BA9B5}"/>
          </ac:spMkLst>
        </pc:spChg>
      </pc:sldChg>
      <pc:sldChg chg="del">
        <pc:chgData name="Julie Kay" userId="56ee037dc3680331" providerId="LiveId" clId="{4951F783-AEDA-4A21-92FB-D3291BBA35A6}" dt="2021-03-02T21:05:20.175" v="571" actId="2696"/>
        <pc:sldMkLst>
          <pc:docMk/>
          <pc:sldMk cId="1788853303" sldId="265"/>
        </pc:sldMkLst>
      </pc:sldChg>
      <pc:sldChg chg="addSp delSp modSp new del mod setBg setClrOvrMap">
        <pc:chgData name="Julie Kay" userId="56ee037dc3680331" providerId="LiveId" clId="{4951F783-AEDA-4A21-92FB-D3291BBA35A6}" dt="2021-03-02T21:05:15" v="570" actId="2696"/>
        <pc:sldMkLst>
          <pc:docMk/>
          <pc:sldMk cId="53064111" sldId="269"/>
        </pc:sldMkLst>
        <pc:spChg chg="add mod">
          <ac:chgData name="Julie Kay" userId="56ee037dc3680331" providerId="LiveId" clId="{4951F783-AEDA-4A21-92FB-D3291BBA35A6}" dt="2021-03-01T19:46:27.023" v="316" actId="20577"/>
          <ac:spMkLst>
            <pc:docMk/>
            <pc:sldMk cId="53064111" sldId="269"/>
            <ac:spMk id="2" creationId="{6371269B-A53B-48D9-8FAB-899EA2E07383}"/>
          </ac:spMkLst>
        </pc:spChg>
        <pc:spChg chg="add del">
          <ac:chgData name="Julie Kay" userId="56ee037dc3680331" providerId="LiveId" clId="{4951F783-AEDA-4A21-92FB-D3291BBA35A6}" dt="2021-03-01T19:39:32.993" v="32" actId="26606"/>
          <ac:spMkLst>
            <pc:docMk/>
            <pc:sldMk cId="53064111" sldId="269"/>
            <ac:spMk id="71" creationId="{E559D998-AB6C-46E1-B394-118E9A1E2D62}"/>
          </ac:spMkLst>
        </pc:spChg>
        <pc:spChg chg="add del">
          <ac:chgData name="Julie Kay" userId="56ee037dc3680331" providerId="LiveId" clId="{4951F783-AEDA-4A21-92FB-D3291BBA35A6}" dt="2021-03-01T19:39:34.634" v="34" actId="26606"/>
          <ac:spMkLst>
            <pc:docMk/>
            <pc:sldMk cId="53064111" sldId="269"/>
            <ac:spMk id="73" creationId="{CB44330D-EA18-4254-AA95-EB49948539B8}"/>
          </ac:spMkLst>
        </pc:spChg>
        <pc:spChg chg="add del">
          <ac:chgData name="Julie Kay" userId="56ee037dc3680331" providerId="LiveId" clId="{4951F783-AEDA-4A21-92FB-D3291BBA35A6}" dt="2021-03-01T19:39:35.835" v="36" actId="26606"/>
          <ac:spMkLst>
            <pc:docMk/>
            <pc:sldMk cId="53064111" sldId="269"/>
            <ac:spMk id="75" creationId="{ADAD1991-FFD1-4E94-ABAB-7560D33008E4}"/>
          </ac:spMkLst>
        </pc:spChg>
        <pc:spChg chg="add del">
          <ac:chgData name="Julie Kay" userId="56ee037dc3680331" providerId="LiveId" clId="{4951F783-AEDA-4A21-92FB-D3291BBA35A6}" dt="2021-03-01T19:39:37.257" v="38" actId="26606"/>
          <ac:spMkLst>
            <pc:docMk/>
            <pc:sldMk cId="53064111" sldId="269"/>
            <ac:spMk id="77" creationId="{3783CA14-24A1-485C-8B30-D6A5D87987AD}"/>
          </ac:spMkLst>
        </pc:spChg>
        <pc:spChg chg="add del">
          <ac:chgData name="Julie Kay" userId="56ee037dc3680331" providerId="LiveId" clId="{4951F783-AEDA-4A21-92FB-D3291BBA35A6}" dt="2021-03-01T19:39:37.257" v="38" actId="26606"/>
          <ac:spMkLst>
            <pc:docMk/>
            <pc:sldMk cId="53064111" sldId="269"/>
            <ac:spMk id="79" creationId="{9A97C86A-04D6-40F7-AE84-31AB43E6A846}"/>
          </ac:spMkLst>
        </pc:spChg>
        <pc:spChg chg="add del">
          <ac:chgData name="Julie Kay" userId="56ee037dc3680331" providerId="LiveId" clId="{4951F783-AEDA-4A21-92FB-D3291BBA35A6}" dt="2021-03-01T19:39:37.257" v="38" actId="26606"/>
          <ac:spMkLst>
            <pc:docMk/>
            <pc:sldMk cId="53064111" sldId="269"/>
            <ac:spMk id="81" creationId="{FF9F2414-84E8-453E-B1F3-389FDE8192D9}"/>
          </ac:spMkLst>
        </pc:spChg>
        <pc:spChg chg="add del">
          <ac:chgData name="Julie Kay" userId="56ee037dc3680331" providerId="LiveId" clId="{4951F783-AEDA-4A21-92FB-D3291BBA35A6}" dt="2021-03-01T19:39:37.257" v="38" actId="26606"/>
          <ac:spMkLst>
            <pc:docMk/>
            <pc:sldMk cId="53064111" sldId="269"/>
            <ac:spMk id="83" creationId="{3ECA69A1-7536-43AC-85EF-C7106179F5ED}"/>
          </ac:spMkLst>
        </pc:spChg>
        <pc:spChg chg="add del">
          <ac:chgData name="Julie Kay" userId="56ee037dc3680331" providerId="LiveId" clId="{4951F783-AEDA-4A21-92FB-D3291BBA35A6}" dt="2021-03-01T19:42:39.901" v="188" actId="26606"/>
          <ac:spMkLst>
            <pc:docMk/>
            <pc:sldMk cId="53064111" sldId="269"/>
            <ac:spMk id="85" creationId="{E49CC64F-7275-4E33-961B-0C5CDC439875}"/>
          </ac:spMkLst>
        </pc:spChg>
        <pc:spChg chg="add">
          <ac:chgData name="Julie Kay" userId="56ee037dc3680331" providerId="LiveId" clId="{4951F783-AEDA-4A21-92FB-D3291BBA35A6}" dt="2021-03-01T19:42:39.901" v="188" actId="26606"/>
          <ac:spMkLst>
            <pc:docMk/>
            <pc:sldMk cId="53064111" sldId="269"/>
            <ac:spMk id="135" creationId="{BCC55ACC-A2F6-403C-A3A4-D59B3734D45F}"/>
          </ac:spMkLst>
        </pc:spChg>
        <pc:spChg chg="add del">
          <ac:chgData name="Julie Kay" userId="56ee037dc3680331" providerId="LiveId" clId="{4951F783-AEDA-4A21-92FB-D3291BBA35A6}" dt="2021-03-01T19:39:34.634" v="34" actId="26606"/>
          <ac:spMkLst>
            <pc:docMk/>
            <pc:sldMk cId="53064111" sldId="269"/>
            <ac:spMk id="1028" creationId="{32BC26D8-82FB-445E-AA49-62A77D7C1EE0}"/>
          </ac:spMkLst>
        </pc:spChg>
        <pc:spChg chg="add del">
          <ac:chgData name="Julie Kay" userId="56ee037dc3680331" providerId="LiveId" clId="{4951F783-AEDA-4A21-92FB-D3291BBA35A6}" dt="2021-03-01T19:39:35.835" v="36" actId="26606"/>
          <ac:spMkLst>
            <pc:docMk/>
            <pc:sldMk cId="53064111" sldId="269"/>
            <ac:spMk id="1030" creationId="{57845966-6EFC-468A-9CC7-BAB4B95854E7}"/>
          </ac:spMkLst>
        </pc:spChg>
        <pc:spChg chg="add del">
          <ac:chgData name="Julie Kay" userId="56ee037dc3680331" providerId="LiveId" clId="{4951F783-AEDA-4A21-92FB-D3291BBA35A6}" dt="2021-03-01T19:39:37.257" v="38" actId="26606"/>
          <ac:spMkLst>
            <pc:docMk/>
            <pc:sldMk cId="53064111" sldId="269"/>
            <ac:spMk id="1033" creationId="{F3060C83-F051-4F0E-ABAD-AA0DFC48B218}"/>
          </ac:spMkLst>
        </pc:spChg>
        <pc:spChg chg="add del">
          <ac:chgData name="Julie Kay" userId="56ee037dc3680331" providerId="LiveId" clId="{4951F783-AEDA-4A21-92FB-D3291BBA35A6}" dt="2021-03-01T19:39:37.257" v="38" actId="26606"/>
          <ac:spMkLst>
            <pc:docMk/>
            <pc:sldMk cId="53064111" sldId="269"/>
            <ac:spMk id="1034" creationId="{83C98ABE-055B-441F-B07E-44F97F083C39}"/>
          </ac:spMkLst>
        </pc:spChg>
        <pc:spChg chg="add del">
          <ac:chgData name="Julie Kay" userId="56ee037dc3680331" providerId="LiveId" clId="{4951F783-AEDA-4A21-92FB-D3291BBA35A6}" dt="2021-03-01T19:39:37.257" v="38" actId="26606"/>
          <ac:spMkLst>
            <pc:docMk/>
            <pc:sldMk cId="53064111" sldId="269"/>
            <ac:spMk id="1035" creationId="{29FDB030-9B49-4CED-8CCD-4D99382388AC}"/>
          </ac:spMkLst>
        </pc:spChg>
        <pc:spChg chg="add del">
          <ac:chgData name="Julie Kay" userId="56ee037dc3680331" providerId="LiveId" clId="{4951F783-AEDA-4A21-92FB-D3291BBA35A6}" dt="2021-03-01T19:39:48.006" v="40" actId="26606"/>
          <ac:spMkLst>
            <pc:docMk/>
            <pc:sldMk cId="53064111" sldId="269"/>
            <ac:spMk id="1037" creationId="{B670DBD5-770C-4383-9F54-5B86E86BD5BB}"/>
          </ac:spMkLst>
        </pc:spChg>
        <pc:spChg chg="add del">
          <ac:chgData name="Julie Kay" userId="56ee037dc3680331" providerId="LiveId" clId="{4951F783-AEDA-4A21-92FB-D3291BBA35A6}" dt="2021-03-01T19:41:16.824" v="155" actId="26606"/>
          <ac:spMkLst>
            <pc:docMk/>
            <pc:sldMk cId="53064111" sldId="269"/>
            <ac:spMk id="1039" creationId="{82A5F716-98EF-42EF-A471-87C6DFDCC799}"/>
          </ac:spMkLst>
        </pc:spChg>
        <pc:spChg chg="add del">
          <ac:chgData name="Julie Kay" userId="56ee037dc3680331" providerId="LiveId" clId="{4951F783-AEDA-4A21-92FB-D3291BBA35A6}" dt="2021-03-01T19:41:16.824" v="155" actId="26606"/>
          <ac:spMkLst>
            <pc:docMk/>
            <pc:sldMk cId="53064111" sldId="269"/>
            <ac:spMk id="1040" creationId="{B87687D8-4EF1-4EF2-BF7E-74BB4A3D1806}"/>
          </ac:spMkLst>
        </pc:spChg>
        <pc:picChg chg="add mod">
          <ac:chgData name="Julie Kay" userId="56ee037dc3680331" providerId="LiveId" clId="{4951F783-AEDA-4A21-92FB-D3291BBA35A6}" dt="2021-03-01T19:46:03.038" v="314" actId="1076"/>
          <ac:picMkLst>
            <pc:docMk/>
            <pc:sldMk cId="53064111" sldId="269"/>
            <ac:picMk id="4" creationId="{D51180AC-3A65-47BC-8277-F53A27F3D250}"/>
          </ac:picMkLst>
        </pc:picChg>
        <pc:picChg chg="add mod ord">
          <ac:chgData name="Julie Kay" userId="56ee037dc3680331" providerId="LiveId" clId="{4951F783-AEDA-4A21-92FB-D3291BBA35A6}" dt="2021-03-01T19:42:39.901" v="188" actId="26606"/>
          <ac:picMkLst>
            <pc:docMk/>
            <pc:sldMk cId="53064111" sldId="269"/>
            <ac:picMk id="1026" creationId="{2C4D62E3-84DC-4D0F-B2F7-D41671B7E402}"/>
          </ac:picMkLst>
        </pc:picChg>
        <pc:picChg chg="add del">
          <ac:chgData name="Julie Kay" userId="56ee037dc3680331" providerId="LiveId" clId="{4951F783-AEDA-4A21-92FB-D3291BBA35A6}" dt="2021-03-01T19:39:35.835" v="36" actId="26606"/>
          <ac:picMkLst>
            <pc:docMk/>
            <pc:sldMk cId="53064111" sldId="269"/>
            <ac:picMk id="1031" creationId="{75554383-98AF-4A47-BB65-705FAAA4BE6A}"/>
          </ac:picMkLst>
        </pc:picChg>
      </pc:sldChg>
      <pc:sldChg chg="addSp delSp modSp new del mod">
        <pc:chgData name="Julie Kay" userId="56ee037dc3680331" providerId="LiveId" clId="{4951F783-AEDA-4A21-92FB-D3291BBA35A6}" dt="2021-03-02T21:05:12.977" v="569" actId="2696"/>
        <pc:sldMkLst>
          <pc:docMk/>
          <pc:sldMk cId="804526737" sldId="270"/>
        </pc:sldMkLst>
        <pc:spChg chg="add mod">
          <ac:chgData name="Julie Kay" userId="56ee037dc3680331" providerId="LiveId" clId="{4951F783-AEDA-4A21-92FB-D3291BBA35A6}" dt="2021-03-02T16:18:55.752" v="327" actId="1582"/>
          <ac:spMkLst>
            <pc:docMk/>
            <pc:sldMk cId="804526737" sldId="270"/>
            <ac:spMk id="4" creationId="{D85FB7E1-85DB-4B72-985E-C634C37B54B0}"/>
          </ac:spMkLst>
        </pc:spChg>
        <pc:spChg chg="add mod">
          <ac:chgData name="Julie Kay" userId="56ee037dc3680331" providerId="LiveId" clId="{4951F783-AEDA-4A21-92FB-D3291BBA35A6}" dt="2021-03-02T16:19:43.902" v="363" actId="14100"/>
          <ac:spMkLst>
            <pc:docMk/>
            <pc:sldMk cId="804526737" sldId="270"/>
            <ac:spMk id="6" creationId="{020A6D3D-C9E8-4E4C-9E2E-6EFBF8F6C407}"/>
          </ac:spMkLst>
        </pc:spChg>
        <pc:spChg chg="add del mod">
          <ac:chgData name="Julie Kay" userId="56ee037dc3680331" providerId="LiveId" clId="{4951F783-AEDA-4A21-92FB-D3291BBA35A6}" dt="2021-03-02T16:20:24.705" v="366" actId="21"/>
          <ac:spMkLst>
            <pc:docMk/>
            <pc:sldMk cId="804526737" sldId="270"/>
            <ac:spMk id="7" creationId="{3CA897C1-BA86-4DAB-9665-600BB7F57D0E}"/>
          </ac:spMkLst>
        </pc:spChg>
        <pc:spChg chg="add mod">
          <ac:chgData name="Julie Kay" userId="56ee037dc3680331" providerId="LiveId" clId="{4951F783-AEDA-4A21-92FB-D3291BBA35A6}" dt="2021-03-02T16:21:15.232" v="372" actId="1076"/>
          <ac:spMkLst>
            <pc:docMk/>
            <pc:sldMk cId="804526737" sldId="270"/>
            <ac:spMk id="8" creationId="{DC8D037F-CA29-4762-A22B-FB282602AA9F}"/>
          </ac:spMkLst>
        </pc:spChg>
        <pc:spChg chg="add mod">
          <ac:chgData name="Julie Kay" userId="56ee037dc3680331" providerId="LiveId" clId="{4951F783-AEDA-4A21-92FB-D3291BBA35A6}" dt="2021-03-02T16:22:09.434" v="464" actId="20577"/>
          <ac:spMkLst>
            <pc:docMk/>
            <pc:sldMk cId="804526737" sldId="270"/>
            <ac:spMk id="9" creationId="{59E9948C-519C-4928-90BC-1AA96BD1563C}"/>
          </ac:spMkLst>
        </pc:spChg>
        <pc:spChg chg="add mod">
          <ac:chgData name="Julie Kay" userId="56ee037dc3680331" providerId="LiveId" clId="{4951F783-AEDA-4A21-92FB-D3291BBA35A6}" dt="2021-03-02T16:22:47.144" v="469" actId="14100"/>
          <ac:spMkLst>
            <pc:docMk/>
            <pc:sldMk cId="804526737" sldId="270"/>
            <ac:spMk id="10" creationId="{71649823-953C-427D-AF29-76B825B5FEB1}"/>
          </ac:spMkLst>
        </pc:spChg>
        <pc:spChg chg="add mod">
          <ac:chgData name="Julie Kay" userId="56ee037dc3680331" providerId="LiveId" clId="{4951F783-AEDA-4A21-92FB-D3291BBA35A6}" dt="2021-03-02T16:23:01.420" v="471" actId="1076"/>
          <ac:spMkLst>
            <pc:docMk/>
            <pc:sldMk cId="804526737" sldId="270"/>
            <ac:spMk id="11" creationId="{62B569BA-97CD-47C4-8A70-BA259CE0F243}"/>
          </ac:spMkLst>
        </pc:spChg>
        <pc:spChg chg="add mod">
          <ac:chgData name="Julie Kay" userId="56ee037dc3680331" providerId="LiveId" clId="{4951F783-AEDA-4A21-92FB-D3291BBA35A6}" dt="2021-03-02T16:23:32.052" v="543" actId="1076"/>
          <ac:spMkLst>
            <pc:docMk/>
            <pc:sldMk cId="804526737" sldId="270"/>
            <ac:spMk id="12" creationId="{54CF4086-70B8-4C0F-A8B8-B545958C0289}"/>
          </ac:spMkLst>
        </pc:spChg>
        <pc:spChg chg="add mod">
          <ac:chgData name="Julie Kay" userId="56ee037dc3680331" providerId="LiveId" clId="{4951F783-AEDA-4A21-92FB-D3291BBA35A6}" dt="2021-03-02T16:24:00.255" v="568" actId="1076"/>
          <ac:spMkLst>
            <pc:docMk/>
            <pc:sldMk cId="804526737" sldId="270"/>
            <ac:spMk id="13" creationId="{F909A993-403B-4D4E-B59C-3871B245CABD}"/>
          </ac:spMkLst>
        </pc:spChg>
        <pc:graphicFrameChg chg="add del mod">
          <ac:chgData name="Julie Kay" userId="56ee037dc3680331" providerId="LiveId" clId="{4951F783-AEDA-4A21-92FB-D3291BBA35A6}" dt="2021-03-02T16:19:04.507" v="329" actId="21"/>
          <ac:graphicFrameMkLst>
            <pc:docMk/>
            <pc:sldMk cId="804526737" sldId="270"/>
            <ac:graphicFrameMk id="5" creationId="{0D2EF0D8-FD04-48F5-9EFC-E0608B59D6D5}"/>
          </ac:graphicFrameMkLst>
        </pc:graphicFrameChg>
        <pc:picChg chg="add mod">
          <ac:chgData name="Julie Kay" userId="56ee037dc3680331" providerId="LiveId" clId="{4951F783-AEDA-4A21-92FB-D3291BBA35A6}" dt="2021-03-02T16:22:33.767" v="466" actId="1076"/>
          <ac:picMkLst>
            <pc:docMk/>
            <pc:sldMk cId="804526737" sldId="270"/>
            <ac:picMk id="3" creationId="{C76B4A79-DEE2-4A91-B708-56FAC5D76C7A}"/>
          </ac:picMkLst>
        </pc:picChg>
      </pc:sldChg>
    </pc:docChg>
  </pc:docChgLst>
  <pc:docChgLst>
    <pc:chgData name="Julie Kay" userId="56ee037dc3680331" providerId="LiveId" clId="{28D2FA1D-2E9E-4028-930E-8E9167257574}"/>
    <pc:docChg chg="custSel addSld modSld">
      <pc:chgData name="Julie Kay" userId="56ee037dc3680331" providerId="LiveId" clId="{28D2FA1D-2E9E-4028-930E-8E9167257574}" dt="2021-02-02T18:40:41.683" v="414" actId="20577"/>
      <pc:docMkLst>
        <pc:docMk/>
      </pc:docMkLst>
      <pc:sldChg chg="addSp delSp modSp mod">
        <pc:chgData name="Julie Kay" userId="56ee037dc3680331" providerId="LiveId" clId="{28D2FA1D-2E9E-4028-930E-8E9167257574}" dt="2021-02-02T18:40:14.364" v="407" actId="20577"/>
        <pc:sldMkLst>
          <pc:docMk/>
          <pc:sldMk cId="1413419963" sldId="256"/>
        </pc:sldMkLst>
        <pc:spChg chg="del mod topLvl">
          <ac:chgData name="Julie Kay" userId="56ee037dc3680331" providerId="LiveId" clId="{28D2FA1D-2E9E-4028-930E-8E9167257574}" dt="2021-02-02T18:36:22.541" v="364" actId="21"/>
          <ac:spMkLst>
            <pc:docMk/>
            <pc:sldMk cId="1413419963" sldId="256"/>
            <ac:spMk id="2" creationId="{58DB48BF-F33C-4115-9219-8FD0B1D46DE3}"/>
          </ac:spMkLst>
        </pc:spChg>
        <pc:spChg chg="mod topLvl">
          <ac:chgData name="Julie Kay" userId="56ee037dc3680331" providerId="LiveId" clId="{28D2FA1D-2E9E-4028-930E-8E9167257574}" dt="2021-02-02T18:38:33.667" v="399" actId="164"/>
          <ac:spMkLst>
            <pc:docMk/>
            <pc:sldMk cId="1413419963" sldId="256"/>
            <ac:spMk id="7" creationId="{F6B784A2-709E-479A-B9FB-CBD3F039AD55}"/>
          </ac:spMkLst>
        </pc:spChg>
        <pc:spChg chg="add mod">
          <ac:chgData name="Julie Kay" userId="56ee037dc3680331" providerId="LiveId" clId="{28D2FA1D-2E9E-4028-930E-8E9167257574}" dt="2021-02-02T18:40:14.364" v="407" actId="20577"/>
          <ac:spMkLst>
            <pc:docMk/>
            <pc:sldMk cId="1413419963" sldId="256"/>
            <ac:spMk id="8" creationId="{16CD498D-F195-47B5-BB3B-9016E79462B1}"/>
          </ac:spMkLst>
        </pc:spChg>
        <pc:grpChg chg="add del mod">
          <ac:chgData name="Julie Kay" userId="56ee037dc3680331" providerId="LiveId" clId="{28D2FA1D-2E9E-4028-930E-8E9167257574}" dt="2021-01-26T16:55:32.623" v="285" actId="165"/>
          <ac:grpSpMkLst>
            <pc:docMk/>
            <pc:sldMk cId="1413419963" sldId="256"/>
            <ac:grpSpMk id="3" creationId="{192759EC-7326-4DC3-82FA-4EC9A85E8605}"/>
          </ac:grpSpMkLst>
        </pc:grpChg>
        <pc:grpChg chg="del">
          <ac:chgData name="Julie Kay" userId="56ee037dc3680331" providerId="LiveId" clId="{28D2FA1D-2E9E-4028-930E-8E9167257574}" dt="2021-01-15T14:51:03.902" v="136" actId="165"/>
          <ac:grpSpMkLst>
            <pc:docMk/>
            <pc:sldMk cId="1413419963" sldId="256"/>
            <ac:grpSpMk id="3" creationId="{718C79D9-FE1B-40E3-BE14-C95579DB1F12}"/>
          </ac:grpSpMkLst>
        </pc:grpChg>
        <pc:grpChg chg="add mod">
          <ac:chgData name="Julie Kay" userId="56ee037dc3680331" providerId="LiveId" clId="{28D2FA1D-2E9E-4028-930E-8E9167257574}" dt="2021-02-02T18:38:33.667" v="399" actId="164"/>
          <ac:grpSpMkLst>
            <pc:docMk/>
            <pc:sldMk cId="1413419963" sldId="256"/>
            <ac:grpSpMk id="3" creationId="{D35A6C7A-5765-439F-8293-CBBC1A0C8171}"/>
          </ac:grpSpMkLst>
        </pc:grpChg>
        <pc:grpChg chg="add del mod">
          <ac:chgData name="Julie Kay" userId="56ee037dc3680331" providerId="LiveId" clId="{28D2FA1D-2E9E-4028-930E-8E9167257574}" dt="2021-01-15T14:53:34.066" v="162" actId="165"/>
          <ac:grpSpMkLst>
            <pc:docMk/>
            <pc:sldMk cId="1413419963" sldId="256"/>
            <ac:grpSpMk id="4" creationId="{1233B11A-CA52-4CB2-82EA-FDAD23974B44}"/>
          </ac:grpSpMkLst>
        </pc:grpChg>
        <pc:grpChg chg="add del mod">
          <ac:chgData name="Julie Kay" userId="56ee037dc3680331" providerId="LiveId" clId="{28D2FA1D-2E9E-4028-930E-8E9167257574}" dt="2021-01-26T16:59:10.929" v="333" actId="165"/>
          <ac:grpSpMkLst>
            <pc:docMk/>
            <pc:sldMk cId="1413419963" sldId="256"/>
            <ac:grpSpMk id="4" creationId="{2F9CA995-E346-4D11-B498-A953DEFA0953}"/>
          </ac:grpSpMkLst>
        </pc:grpChg>
        <pc:grpChg chg="add del mod">
          <ac:chgData name="Julie Kay" userId="56ee037dc3680331" providerId="LiveId" clId="{28D2FA1D-2E9E-4028-930E-8E9167257574}" dt="2021-02-02T18:36:19.087" v="363" actId="165"/>
          <ac:grpSpMkLst>
            <pc:docMk/>
            <pc:sldMk cId="1413419963" sldId="256"/>
            <ac:grpSpMk id="6" creationId="{5ACF2AF4-70ED-4816-8311-2C5B27088285}"/>
          </ac:grpSpMkLst>
        </pc:grpChg>
        <pc:grpChg chg="add del mod">
          <ac:chgData name="Julie Kay" userId="56ee037dc3680331" providerId="LiveId" clId="{28D2FA1D-2E9E-4028-930E-8E9167257574}" dt="2021-01-25T14:38:18.666" v="183" actId="165"/>
          <ac:grpSpMkLst>
            <pc:docMk/>
            <pc:sldMk cId="1413419963" sldId="256"/>
            <ac:grpSpMk id="6" creationId="{97221825-A3EB-4169-A851-E17A67CFA547}"/>
          </ac:grpSpMkLst>
        </pc:grpChg>
        <pc:picChg chg="mod ord topLvl">
          <ac:chgData name="Julie Kay" userId="56ee037dc3680331" providerId="LiveId" clId="{28D2FA1D-2E9E-4028-930E-8E9167257574}" dt="2021-02-02T18:38:33.667" v="399" actId="164"/>
          <ac:picMkLst>
            <pc:docMk/>
            <pc:sldMk cId="1413419963" sldId="256"/>
            <ac:picMk id="5" creationId="{100F6271-1476-418E-BD2A-C7613A9322E8}"/>
          </ac:picMkLst>
        </pc:picChg>
      </pc:sldChg>
      <pc:sldChg chg="addSp delSp modSp mod">
        <pc:chgData name="Julie Kay" userId="56ee037dc3680331" providerId="LiveId" clId="{28D2FA1D-2E9E-4028-930E-8E9167257574}" dt="2021-02-02T18:40:41.683" v="414" actId="20577"/>
        <pc:sldMkLst>
          <pc:docMk/>
          <pc:sldMk cId="159512989" sldId="257"/>
        </pc:sldMkLst>
        <pc:spChg chg="mod topLvl">
          <ac:chgData name="Julie Kay" userId="56ee037dc3680331" providerId="LiveId" clId="{28D2FA1D-2E9E-4028-930E-8E9167257574}" dt="2021-01-26T16:56:29.135" v="304" actId="1076"/>
          <ac:spMkLst>
            <pc:docMk/>
            <pc:sldMk cId="159512989" sldId="257"/>
            <ac:spMk id="6" creationId="{7DFD0F5E-F77E-4DB0-8DC2-056048F76656}"/>
          </ac:spMkLst>
        </pc:spChg>
        <pc:spChg chg="mod topLvl">
          <ac:chgData name="Julie Kay" userId="56ee037dc3680331" providerId="LiveId" clId="{28D2FA1D-2E9E-4028-930E-8E9167257574}" dt="2021-02-02T18:39:35.954" v="400" actId="164"/>
          <ac:spMkLst>
            <pc:docMk/>
            <pc:sldMk cId="159512989" sldId="257"/>
            <ac:spMk id="7" creationId="{0499C456-532D-4A35-B420-B7D40688A3DD}"/>
          </ac:spMkLst>
        </pc:spChg>
        <pc:spChg chg="add del mod topLvl">
          <ac:chgData name="Julie Kay" userId="56ee037dc3680331" providerId="LiveId" clId="{28D2FA1D-2E9E-4028-930E-8E9167257574}" dt="2021-02-02T18:37:40.988" v="395" actId="21"/>
          <ac:spMkLst>
            <pc:docMk/>
            <pc:sldMk cId="159512989" sldId="257"/>
            <ac:spMk id="8" creationId="{BB9CA4A1-656C-47AA-8A94-2E6A613E7465}"/>
          </ac:spMkLst>
        </pc:spChg>
        <pc:spChg chg="add mod">
          <ac:chgData name="Julie Kay" userId="56ee037dc3680331" providerId="LiveId" clId="{28D2FA1D-2E9E-4028-930E-8E9167257574}" dt="2021-02-02T18:40:41.683" v="414" actId="20577"/>
          <ac:spMkLst>
            <pc:docMk/>
            <pc:sldMk cId="159512989" sldId="257"/>
            <ac:spMk id="9" creationId="{D2796197-0F37-462F-95E9-615E3A3BA9B5}"/>
          </ac:spMkLst>
        </pc:spChg>
        <pc:grpChg chg="add mod">
          <ac:chgData name="Julie Kay" userId="56ee037dc3680331" providerId="LiveId" clId="{28D2FA1D-2E9E-4028-930E-8E9167257574}" dt="2021-02-02T18:39:35.954" v="400" actId="164"/>
          <ac:grpSpMkLst>
            <pc:docMk/>
            <pc:sldMk cId="159512989" sldId="257"/>
            <ac:grpSpMk id="2" creationId="{57369E46-3D38-456B-B8BF-88C01EF7AA02}"/>
          </ac:grpSpMkLst>
        </pc:grpChg>
        <pc:grpChg chg="add del mod">
          <ac:chgData name="Julie Kay" userId="56ee037dc3680331" providerId="LiveId" clId="{28D2FA1D-2E9E-4028-930E-8E9167257574}" dt="2021-01-26T17:00:25.694" v="355" actId="165"/>
          <ac:grpSpMkLst>
            <pc:docMk/>
            <pc:sldMk cId="159512989" sldId="257"/>
            <ac:grpSpMk id="2" creationId="{6698C93E-C965-45FE-ABDD-38D9E0D1B017}"/>
          </ac:grpSpMkLst>
        </pc:grpChg>
        <pc:grpChg chg="del">
          <ac:chgData name="Julie Kay" userId="56ee037dc3680331" providerId="LiveId" clId="{28D2FA1D-2E9E-4028-930E-8E9167257574}" dt="2021-01-25T14:38:38.835" v="185" actId="165"/>
          <ac:grpSpMkLst>
            <pc:docMk/>
            <pc:sldMk cId="159512989" sldId="257"/>
            <ac:grpSpMk id="2" creationId="{8123FCB0-9CD6-437D-8A5E-7C5AB4B7F03F}"/>
          </ac:grpSpMkLst>
        </pc:grpChg>
        <pc:grpChg chg="add del mod">
          <ac:chgData name="Julie Kay" userId="56ee037dc3680331" providerId="LiveId" clId="{28D2FA1D-2E9E-4028-930E-8E9167257574}" dt="2021-01-26T16:56:25.491" v="303" actId="165"/>
          <ac:grpSpMkLst>
            <pc:docMk/>
            <pc:sldMk cId="159512989" sldId="257"/>
            <ac:grpSpMk id="3" creationId="{2EAB9EE2-B356-4ED8-8A9D-817F40E0D70F}"/>
          </ac:grpSpMkLst>
        </pc:grpChg>
        <pc:grpChg chg="add del mod">
          <ac:chgData name="Julie Kay" userId="56ee037dc3680331" providerId="LiveId" clId="{28D2FA1D-2E9E-4028-930E-8E9167257574}" dt="2021-02-02T18:37:35.611" v="394" actId="165"/>
          <ac:grpSpMkLst>
            <pc:docMk/>
            <pc:sldMk cId="159512989" sldId="257"/>
            <ac:grpSpMk id="4" creationId="{FF7ADB12-3780-4574-820F-8C069CD304F3}"/>
          </ac:grpSpMkLst>
        </pc:grpChg>
        <pc:picChg chg="mod topLvl">
          <ac:chgData name="Julie Kay" userId="56ee037dc3680331" providerId="LiveId" clId="{28D2FA1D-2E9E-4028-930E-8E9167257574}" dt="2021-02-02T18:39:35.954" v="400" actId="164"/>
          <ac:picMkLst>
            <pc:docMk/>
            <pc:sldMk cId="159512989" sldId="257"/>
            <ac:picMk id="5" creationId="{A039B277-02F5-454D-8DF1-707F423608AA}"/>
          </ac:picMkLst>
        </pc:picChg>
      </pc:sldChg>
      <pc:sldChg chg="addSp delSp modSp add mod">
        <pc:chgData name="Julie Kay" userId="56ee037dc3680331" providerId="LiveId" clId="{28D2FA1D-2E9E-4028-930E-8E9167257574}" dt="2021-01-07T15:12:05.814" v="89" actId="164"/>
        <pc:sldMkLst>
          <pc:docMk/>
          <pc:sldMk cId="3912261944" sldId="262"/>
        </pc:sldMkLst>
        <pc:spChg chg="del mod topLvl">
          <ac:chgData name="Julie Kay" userId="56ee037dc3680331" providerId="LiveId" clId="{28D2FA1D-2E9E-4028-930E-8E9167257574}" dt="2021-01-07T15:11:40.540" v="83" actId="21"/>
          <ac:spMkLst>
            <pc:docMk/>
            <pc:sldMk cId="3912261944" sldId="262"/>
            <ac:spMk id="6" creationId="{7DFD0F5E-F77E-4DB0-8DC2-056048F76656}"/>
          </ac:spMkLst>
        </pc:spChg>
        <pc:spChg chg="mod topLvl">
          <ac:chgData name="Julie Kay" userId="56ee037dc3680331" providerId="LiveId" clId="{28D2FA1D-2E9E-4028-930E-8E9167257574}" dt="2021-01-07T15:12:05.814" v="89" actId="164"/>
          <ac:spMkLst>
            <pc:docMk/>
            <pc:sldMk cId="3912261944" sldId="262"/>
            <ac:spMk id="7" creationId="{0499C456-532D-4A35-B420-B7D40688A3DD}"/>
          </ac:spMkLst>
        </pc:spChg>
        <pc:grpChg chg="del">
          <ac:chgData name="Julie Kay" userId="56ee037dc3680331" providerId="LiveId" clId="{28D2FA1D-2E9E-4028-930E-8E9167257574}" dt="2021-01-07T15:09:17.762" v="1" actId="165"/>
          <ac:grpSpMkLst>
            <pc:docMk/>
            <pc:sldMk cId="3912261944" sldId="262"/>
            <ac:grpSpMk id="2" creationId="{8123FCB0-9CD6-437D-8A5E-7C5AB4B7F03F}"/>
          </ac:grpSpMkLst>
        </pc:grpChg>
        <pc:grpChg chg="add mod">
          <ac:chgData name="Julie Kay" userId="56ee037dc3680331" providerId="LiveId" clId="{28D2FA1D-2E9E-4028-930E-8E9167257574}" dt="2021-01-07T15:12:05.814" v="89" actId="164"/>
          <ac:grpSpMkLst>
            <pc:docMk/>
            <pc:sldMk cId="3912261944" sldId="262"/>
            <ac:grpSpMk id="3" creationId="{CE4C33CC-0165-49CC-8BFD-29C3D319B236}"/>
          </ac:grpSpMkLst>
        </pc:grpChg>
        <pc:picChg chg="mod topLvl">
          <ac:chgData name="Julie Kay" userId="56ee037dc3680331" providerId="LiveId" clId="{28D2FA1D-2E9E-4028-930E-8E9167257574}" dt="2021-01-07T15:12:05.814" v="89" actId="164"/>
          <ac:picMkLst>
            <pc:docMk/>
            <pc:sldMk cId="3912261944" sldId="262"/>
            <ac:picMk id="5" creationId="{A039B277-02F5-454D-8DF1-707F423608AA}"/>
          </ac:picMkLst>
        </pc:picChg>
      </pc:sldChg>
      <pc:sldChg chg="addSp delSp modSp add mod setBg">
        <pc:chgData name="Julie Kay" userId="56ee037dc3680331" providerId="LiveId" clId="{28D2FA1D-2E9E-4028-930E-8E9167257574}" dt="2021-01-07T15:16:07.727" v="103" actId="164"/>
        <pc:sldMkLst>
          <pc:docMk/>
          <pc:sldMk cId="1670126754" sldId="263"/>
        </pc:sldMkLst>
        <pc:spChg chg="mod topLvl">
          <ac:chgData name="Julie Kay" userId="56ee037dc3680331" providerId="LiveId" clId="{28D2FA1D-2E9E-4028-930E-8E9167257574}" dt="2021-01-07T15:16:07.727" v="103" actId="164"/>
          <ac:spMkLst>
            <pc:docMk/>
            <pc:sldMk cId="1670126754" sldId="263"/>
            <ac:spMk id="7" creationId="{0499C456-532D-4A35-B420-B7D40688A3DD}"/>
          </ac:spMkLst>
        </pc:spChg>
        <pc:grpChg chg="add del mod">
          <ac:chgData name="Julie Kay" userId="56ee037dc3680331" providerId="LiveId" clId="{28D2FA1D-2E9E-4028-930E-8E9167257574}" dt="2021-01-07T15:15:45.608" v="100" actId="165"/>
          <ac:grpSpMkLst>
            <pc:docMk/>
            <pc:sldMk cId="1670126754" sldId="263"/>
            <ac:grpSpMk id="2" creationId="{8A6A6F06-9663-4679-9FF6-298823B4BABE}"/>
          </ac:grpSpMkLst>
        </pc:grpChg>
        <pc:grpChg chg="del">
          <ac:chgData name="Julie Kay" userId="56ee037dc3680331" providerId="LiveId" clId="{28D2FA1D-2E9E-4028-930E-8E9167257574}" dt="2021-01-07T15:12:46.103" v="91" actId="165"/>
          <ac:grpSpMkLst>
            <pc:docMk/>
            <pc:sldMk cId="1670126754" sldId="263"/>
            <ac:grpSpMk id="3" creationId="{CE4C33CC-0165-49CC-8BFD-29C3D319B236}"/>
          </ac:grpSpMkLst>
        </pc:grpChg>
        <pc:grpChg chg="add mod">
          <ac:chgData name="Julie Kay" userId="56ee037dc3680331" providerId="LiveId" clId="{28D2FA1D-2E9E-4028-930E-8E9167257574}" dt="2021-01-07T15:16:07.727" v="103" actId="164"/>
          <ac:grpSpMkLst>
            <pc:docMk/>
            <pc:sldMk cId="1670126754" sldId="263"/>
            <ac:grpSpMk id="4" creationId="{9044EA52-9C38-48AB-9C63-2EE427F76013}"/>
          </ac:grpSpMkLst>
        </pc:grpChg>
        <pc:picChg chg="mod topLvl modCrop">
          <ac:chgData name="Julie Kay" userId="56ee037dc3680331" providerId="LiveId" clId="{28D2FA1D-2E9E-4028-930E-8E9167257574}" dt="2021-01-07T15:16:07.727" v="103" actId="164"/>
          <ac:picMkLst>
            <pc:docMk/>
            <pc:sldMk cId="1670126754" sldId="263"/>
            <ac:picMk id="5" creationId="{A039B277-02F5-454D-8DF1-707F423608AA}"/>
          </ac:picMkLst>
        </pc:picChg>
      </pc:sldChg>
      <pc:sldChg chg="addSp delSp modSp add mod">
        <pc:chgData name="Julie Kay" userId="56ee037dc3680331" providerId="LiveId" clId="{28D2FA1D-2E9E-4028-930E-8E9167257574}" dt="2021-01-11T15:50:25.929" v="135" actId="164"/>
        <pc:sldMkLst>
          <pc:docMk/>
          <pc:sldMk cId="1689854052" sldId="264"/>
        </pc:sldMkLst>
        <pc:spChg chg="mod topLvl">
          <ac:chgData name="Julie Kay" userId="56ee037dc3680331" providerId="LiveId" clId="{28D2FA1D-2E9E-4028-930E-8E9167257574}" dt="2021-01-11T15:50:25.929" v="135" actId="164"/>
          <ac:spMkLst>
            <pc:docMk/>
            <pc:sldMk cId="1689854052" sldId="264"/>
            <ac:spMk id="7" creationId="{0499C456-532D-4A35-B420-B7D40688A3DD}"/>
          </ac:spMkLst>
        </pc:spChg>
        <pc:grpChg chg="add mod">
          <ac:chgData name="Julie Kay" userId="56ee037dc3680331" providerId="LiveId" clId="{28D2FA1D-2E9E-4028-930E-8E9167257574}" dt="2021-01-11T15:50:25.929" v="135" actId="164"/>
          <ac:grpSpMkLst>
            <pc:docMk/>
            <pc:sldMk cId="1689854052" sldId="264"/>
            <ac:grpSpMk id="2" creationId="{19174DB4-6F30-4A94-9E36-9F303C1E1800}"/>
          </ac:grpSpMkLst>
        </pc:grpChg>
        <pc:grpChg chg="del">
          <ac:chgData name="Julie Kay" userId="56ee037dc3680331" providerId="LiveId" clId="{28D2FA1D-2E9E-4028-930E-8E9167257574}" dt="2021-01-11T15:50:00.994" v="131" actId="165"/>
          <ac:grpSpMkLst>
            <pc:docMk/>
            <pc:sldMk cId="1689854052" sldId="264"/>
            <ac:grpSpMk id="4" creationId="{9044EA52-9C38-48AB-9C63-2EE427F76013}"/>
          </ac:grpSpMkLst>
        </pc:grpChg>
        <pc:picChg chg="mod topLvl">
          <ac:chgData name="Julie Kay" userId="56ee037dc3680331" providerId="LiveId" clId="{28D2FA1D-2E9E-4028-930E-8E9167257574}" dt="2021-01-11T15:50:25.929" v="135" actId="164"/>
          <ac:picMkLst>
            <pc:docMk/>
            <pc:sldMk cId="1689854052" sldId="264"/>
            <ac:picMk id="5" creationId="{A039B277-02F5-454D-8DF1-707F423608AA}"/>
          </ac:picMkLst>
        </pc:picChg>
      </pc:sldChg>
      <pc:sldChg chg="addSp delSp modSp new mod">
        <pc:chgData name="Julie Kay" userId="56ee037dc3680331" providerId="LiveId" clId="{28D2FA1D-2E9E-4028-930E-8E9167257574}" dt="2021-01-25T16:03:00.406" v="209" actId="732"/>
        <pc:sldMkLst>
          <pc:docMk/>
          <pc:sldMk cId="1788853303" sldId="265"/>
        </pc:sldMkLst>
        <pc:spChg chg="del">
          <ac:chgData name="Julie Kay" userId="56ee037dc3680331" providerId="LiveId" clId="{28D2FA1D-2E9E-4028-930E-8E9167257574}" dt="2021-01-25T16:02:48.051" v="208" actId="931"/>
          <ac:spMkLst>
            <pc:docMk/>
            <pc:sldMk cId="1788853303" sldId="265"/>
            <ac:spMk id="3" creationId="{7197AE96-9092-49D8-B317-2E3C5074E1EA}"/>
          </ac:spMkLst>
        </pc:spChg>
        <pc:picChg chg="add mod modCrop">
          <ac:chgData name="Julie Kay" userId="56ee037dc3680331" providerId="LiveId" clId="{28D2FA1D-2E9E-4028-930E-8E9167257574}" dt="2021-01-25T16:03:00.406" v="209" actId="732"/>
          <ac:picMkLst>
            <pc:docMk/>
            <pc:sldMk cId="1788853303" sldId="265"/>
            <ac:picMk id="5" creationId="{A50511BA-09AC-415A-B053-A78D923C613B}"/>
          </ac:picMkLst>
        </pc:picChg>
      </pc:sldChg>
    </pc:docChg>
  </pc:docChgLst>
  <pc:docChgLst>
    <pc:chgData name="Julie Kay" userId="56ee037dc3680331" providerId="LiveId" clId="{64D552A2-3D63-4F39-9764-FBC3D810B991}"/>
    <pc:docChg chg="undo custSel addSld modSld">
      <pc:chgData name="Julie Kay" userId="56ee037dc3680331" providerId="LiveId" clId="{64D552A2-3D63-4F39-9764-FBC3D810B991}" dt="2021-01-27T04:06:55.003" v="1500" actId="12788"/>
      <pc:docMkLst>
        <pc:docMk/>
      </pc:docMkLst>
      <pc:sldChg chg="addSp delSp modSp new mod">
        <pc:chgData name="Julie Kay" userId="56ee037dc3680331" providerId="LiveId" clId="{64D552A2-3D63-4F39-9764-FBC3D810B991}" dt="2021-01-27T04:06:55.003" v="1500" actId="12788"/>
        <pc:sldMkLst>
          <pc:docMk/>
          <pc:sldMk cId="2494416798" sldId="266"/>
        </pc:sldMkLst>
        <pc:spChg chg="del">
          <ac:chgData name="Julie Kay" userId="56ee037dc3680331" providerId="LiveId" clId="{64D552A2-3D63-4F39-9764-FBC3D810B991}" dt="2021-01-27T02:28:15.338" v="1" actId="478"/>
          <ac:spMkLst>
            <pc:docMk/>
            <pc:sldMk cId="2494416798" sldId="266"/>
            <ac:spMk id="2" creationId="{6869157A-1458-4C75-AD8D-E3C8760503B8}"/>
          </ac:spMkLst>
        </pc:spChg>
        <pc:spChg chg="del">
          <ac:chgData name="Julie Kay" userId="56ee037dc3680331" providerId="LiveId" clId="{64D552A2-3D63-4F39-9764-FBC3D810B991}" dt="2021-01-27T02:28:16.646" v="2" actId="478"/>
          <ac:spMkLst>
            <pc:docMk/>
            <pc:sldMk cId="2494416798" sldId="266"/>
            <ac:spMk id="3" creationId="{960D5962-53BB-408A-9554-6E1B9FBDD2F8}"/>
          </ac:spMkLst>
        </pc:spChg>
        <pc:spChg chg="add del mod">
          <ac:chgData name="Julie Kay" userId="56ee037dc3680331" providerId="LiveId" clId="{64D552A2-3D63-4F39-9764-FBC3D810B991}" dt="2021-01-27T04:06:55.003" v="1500" actId="12788"/>
          <ac:spMkLst>
            <pc:docMk/>
            <pc:sldMk cId="2494416798" sldId="266"/>
            <ac:spMk id="4" creationId="{1AFA82C8-FBEB-4AFF-8FDE-488452E6026F}"/>
          </ac:spMkLst>
        </pc:spChg>
        <pc:spChg chg="add mod ord">
          <ac:chgData name="Julie Kay" userId="56ee037dc3680331" providerId="LiveId" clId="{64D552A2-3D63-4F39-9764-FBC3D810B991}" dt="2021-01-27T03:36:12.381" v="1060" actId="1076"/>
          <ac:spMkLst>
            <pc:docMk/>
            <pc:sldMk cId="2494416798" sldId="266"/>
            <ac:spMk id="5" creationId="{26643B53-019A-4C51-8AE2-C4D7DA7236CC}"/>
          </ac:spMkLst>
        </pc:spChg>
        <pc:grpChg chg="add mod">
          <ac:chgData name="Julie Kay" userId="56ee037dc3680331" providerId="LiveId" clId="{64D552A2-3D63-4F39-9764-FBC3D810B991}" dt="2021-01-27T02:50:14.934" v="307" actId="164"/>
          <ac:grpSpMkLst>
            <pc:docMk/>
            <pc:sldMk cId="2494416798" sldId="266"/>
            <ac:grpSpMk id="24" creationId="{382C864C-301F-45B1-BCE8-3A1184D53B38}"/>
          </ac:grpSpMkLst>
        </pc:grpChg>
        <pc:picChg chg="add del mod">
          <ac:chgData name="Julie Kay" userId="56ee037dc3680331" providerId="LiveId" clId="{64D552A2-3D63-4F39-9764-FBC3D810B991}" dt="2021-01-27T02:31:54.029" v="72" actId="478"/>
          <ac:picMkLst>
            <pc:docMk/>
            <pc:sldMk cId="2494416798" sldId="266"/>
            <ac:picMk id="7" creationId="{22FA36B3-0531-4170-8524-AE4ACED69657}"/>
          </ac:picMkLst>
        </pc:picChg>
        <pc:picChg chg="add del mod">
          <ac:chgData name="Julie Kay" userId="56ee037dc3680331" providerId="LiveId" clId="{64D552A2-3D63-4F39-9764-FBC3D810B991}" dt="2021-01-27T02:34:28.889" v="90" actId="478"/>
          <ac:picMkLst>
            <pc:docMk/>
            <pc:sldMk cId="2494416798" sldId="266"/>
            <ac:picMk id="9" creationId="{538CFD54-3403-46CE-95F6-A9BBE138F80B}"/>
          </ac:picMkLst>
        </pc:picChg>
        <pc:picChg chg="add del mod">
          <ac:chgData name="Julie Kay" userId="56ee037dc3680331" providerId="LiveId" clId="{64D552A2-3D63-4F39-9764-FBC3D810B991}" dt="2021-01-27T02:36:24.345" v="110" actId="478"/>
          <ac:picMkLst>
            <pc:docMk/>
            <pc:sldMk cId="2494416798" sldId="266"/>
            <ac:picMk id="11" creationId="{EED0086C-6196-4D2B-BBBD-A138C00E869A}"/>
          </ac:picMkLst>
        </pc:picChg>
        <pc:picChg chg="add del mod">
          <ac:chgData name="Julie Kay" userId="56ee037dc3680331" providerId="LiveId" clId="{64D552A2-3D63-4F39-9764-FBC3D810B991}" dt="2021-01-27T02:38:32.342" v="121" actId="478"/>
          <ac:picMkLst>
            <pc:docMk/>
            <pc:sldMk cId="2494416798" sldId="266"/>
            <ac:picMk id="13" creationId="{FC2BD81C-96A0-4D91-AE1E-E4B0F7BF45C3}"/>
          </ac:picMkLst>
        </pc:picChg>
        <pc:picChg chg="add del mod">
          <ac:chgData name="Julie Kay" userId="56ee037dc3680331" providerId="LiveId" clId="{64D552A2-3D63-4F39-9764-FBC3D810B991}" dt="2021-01-27T02:40:34.376" v="147" actId="478"/>
          <ac:picMkLst>
            <pc:docMk/>
            <pc:sldMk cId="2494416798" sldId="266"/>
            <ac:picMk id="15" creationId="{56CCACE4-0D6E-41DF-8CF3-741620E4DCE0}"/>
          </ac:picMkLst>
        </pc:picChg>
        <pc:picChg chg="add del mod">
          <ac:chgData name="Julie Kay" userId="56ee037dc3680331" providerId="LiveId" clId="{64D552A2-3D63-4F39-9764-FBC3D810B991}" dt="2021-01-27T02:42:12.068" v="162" actId="478"/>
          <ac:picMkLst>
            <pc:docMk/>
            <pc:sldMk cId="2494416798" sldId="266"/>
            <ac:picMk id="17" creationId="{22E43060-2054-49ED-8926-9D978D1D55F7}"/>
          </ac:picMkLst>
        </pc:picChg>
        <pc:picChg chg="add del mod">
          <ac:chgData name="Julie Kay" userId="56ee037dc3680331" providerId="LiveId" clId="{64D552A2-3D63-4F39-9764-FBC3D810B991}" dt="2021-01-27T02:44:32.019" v="200" actId="478"/>
          <ac:picMkLst>
            <pc:docMk/>
            <pc:sldMk cId="2494416798" sldId="266"/>
            <ac:picMk id="19" creationId="{9D32F77E-086C-457B-89D4-20B1958055A1}"/>
          </ac:picMkLst>
        </pc:picChg>
        <pc:picChg chg="add del mod">
          <ac:chgData name="Julie Kay" userId="56ee037dc3680331" providerId="LiveId" clId="{64D552A2-3D63-4F39-9764-FBC3D810B991}" dt="2021-01-27T02:46:57.795" v="226" actId="478"/>
          <ac:picMkLst>
            <pc:docMk/>
            <pc:sldMk cId="2494416798" sldId="266"/>
            <ac:picMk id="21" creationId="{79A9A8B6-E1C5-4C74-A850-F340BFA5C891}"/>
          </ac:picMkLst>
        </pc:picChg>
        <pc:picChg chg="add del mod">
          <ac:chgData name="Julie Kay" userId="56ee037dc3680331" providerId="LiveId" clId="{64D552A2-3D63-4F39-9764-FBC3D810B991}" dt="2021-01-27T02:52:22.610" v="314" actId="478"/>
          <ac:picMkLst>
            <pc:docMk/>
            <pc:sldMk cId="2494416798" sldId="266"/>
            <ac:picMk id="23" creationId="{38040469-CBC6-4D9E-917A-21A9C0511DCA}"/>
          </ac:picMkLst>
        </pc:picChg>
        <pc:picChg chg="add del mod">
          <ac:chgData name="Julie Kay" userId="56ee037dc3680331" providerId="LiveId" clId="{64D552A2-3D63-4F39-9764-FBC3D810B991}" dt="2021-01-27T02:52:21.200" v="313" actId="478"/>
          <ac:picMkLst>
            <pc:docMk/>
            <pc:sldMk cId="2494416798" sldId="266"/>
            <ac:picMk id="26" creationId="{A1CA3AF8-4A4F-45D9-BBFA-471B0F38D93A}"/>
          </ac:picMkLst>
        </pc:picChg>
        <pc:picChg chg="add del mod">
          <ac:chgData name="Julie Kay" userId="56ee037dc3680331" providerId="LiveId" clId="{64D552A2-3D63-4F39-9764-FBC3D810B991}" dt="2021-01-27T02:54:03.642" v="368" actId="478"/>
          <ac:picMkLst>
            <pc:docMk/>
            <pc:sldMk cId="2494416798" sldId="266"/>
            <ac:picMk id="28" creationId="{80F9B8B0-800C-4A9B-B5C4-8C4A22D9AFE7}"/>
          </ac:picMkLst>
        </pc:picChg>
        <pc:picChg chg="add del mod">
          <ac:chgData name="Julie Kay" userId="56ee037dc3680331" providerId="LiveId" clId="{64D552A2-3D63-4F39-9764-FBC3D810B991}" dt="2021-01-27T02:56:00.430" v="406" actId="478"/>
          <ac:picMkLst>
            <pc:docMk/>
            <pc:sldMk cId="2494416798" sldId="266"/>
            <ac:picMk id="30" creationId="{8F4743BC-4429-4293-9E51-60F9ABAB7F94}"/>
          </ac:picMkLst>
        </pc:picChg>
        <pc:picChg chg="add del mod">
          <ac:chgData name="Julie Kay" userId="56ee037dc3680331" providerId="LiveId" clId="{64D552A2-3D63-4F39-9764-FBC3D810B991}" dt="2021-01-27T02:57:45.035" v="421" actId="478"/>
          <ac:picMkLst>
            <pc:docMk/>
            <pc:sldMk cId="2494416798" sldId="266"/>
            <ac:picMk id="32" creationId="{A814F5BE-854E-4865-8AC8-02B5B486E583}"/>
          </ac:picMkLst>
        </pc:picChg>
        <pc:picChg chg="add del mod">
          <ac:chgData name="Julie Kay" userId="56ee037dc3680331" providerId="LiveId" clId="{64D552A2-3D63-4F39-9764-FBC3D810B991}" dt="2021-01-27T03:00:39.217" v="514" actId="478"/>
          <ac:picMkLst>
            <pc:docMk/>
            <pc:sldMk cId="2494416798" sldId="266"/>
            <ac:picMk id="34" creationId="{44A06123-69DD-488B-BB09-F3D1BF908E85}"/>
          </ac:picMkLst>
        </pc:picChg>
        <pc:picChg chg="add del mod">
          <ac:chgData name="Julie Kay" userId="56ee037dc3680331" providerId="LiveId" clId="{64D552A2-3D63-4F39-9764-FBC3D810B991}" dt="2021-01-27T03:01:20.042" v="546" actId="478"/>
          <ac:picMkLst>
            <pc:docMk/>
            <pc:sldMk cId="2494416798" sldId="266"/>
            <ac:picMk id="36" creationId="{6662D8AE-F53D-4257-A771-13DF195956E1}"/>
          </ac:picMkLst>
        </pc:picChg>
        <pc:picChg chg="add del mod">
          <ac:chgData name="Julie Kay" userId="56ee037dc3680331" providerId="LiveId" clId="{64D552A2-3D63-4F39-9764-FBC3D810B991}" dt="2021-01-27T03:04:19.344" v="556" actId="478"/>
          <ac:picMkLst>
            <pc:docMk/>
            <pc:sldMk cId="2494416798" sldId="266"/>
            <ac:picMk id="38" creationId="{B70A82EB-54AB-4516-B8DB-144129D0A766}"/>
          </ac:picMkLst>
        </pc:picChg>
        <pc:picChg chg="add del mod">
          <ac:chgData name="Julie Kay" userId="56ee037dc3680331" providerId="LiveId" clId="{64D552A2-3D63-4F39-9764-FBC3D810B991}" dt="2021-01-27T03:07:00.927" v="619" actId="478"/>
          <ac:picMkLst>
            <pc:docMk/>
            <pc:sldMk cId="2494416798" sldId="266"/>
            <ac:picMk id="40" creationId="{D1914448-9274-4312-BD8B-D614D1C8F6F0}"/>
          </ac:picMkLst>
        </pc:picChg>
        <pc:picChg chg="add del mod">
          <ac:chgData name="Julie Kay" userId="56ee037dc3680331" providerId="LiveId" clId="{64D552A2-3D63-4F39-9764-FBC3D810B991}" dt="2021-01-27T03:07:32.927" v="627" actId="478"/>
          <ac:picMkLst>
            <pc:docMk/>
            <pc:sldMk cId="2494416798" sldId="266"/>
            <ac:picMk id="42" creationId="{F8A16669-733C-40D0-9DFA-5712924A7874}"/>
          </ac:picMkLst>
        </pc:picChg>
        <pc:picChg chg="add del mod">
          <ac:chgData name="Julie Kay" userId="56ee037dc3680331" providerId="LiveId" clId="{64D552A2-3D63-4F39-9764-FBC3D810B991}" dt="2021-01-27T03:09:12.336" v="662" actId="478"/>
          <ac:picMkLst>
            <pc:docMk/>
            <pc:sldMk cId="2494416798" sldId="266"/>
            <ac:picMk id="44" creationId="{719F1DAD-F37D-46FD-8F09-E7D6C3C723E8}"/>
          </ac:picMkLst>
        </pc:picChg>
        <pc:picChg chg="add del mod">
          <ac:chgData name="Julie Kay" userId="56ee037dc3680331" providerId="LiveId" clId="{64D552A2-3D63-4F39-9764-FBC3D810B991}" dt="2021-01-27T03:10:40.574" v="683" actId="478"/>
          <ac:picMkLst>
            <pc:docMk/>
            <pc:sldMk cId="2494416798" sldId="266"/>
            <ac:picMk id="46" creationId="{498168CC-D981-4470-AD24-BD44B41FDE2B}"/>
          </ac:picMkLst>
        </pc:picChg>
        <pc:picChg chg="add del mod">
          <ac:chgData name="Julie Kay" userId="56ee037dc3680331" providerId="LiveId" clId="{64D552A2-3D63-4F39-9764-FBC3D810B991}" dt="2021-01-27T03:13:24.937" v="719" actId="478"/>
          <ac:picMkLst>
            <pc:docMk/>
            <pc:sldMk cId="2494416798" sldId="266"/>
            <ac:picMk id="48" creationId="{ACBB59CD-D54E-4788-97BA-9B2D8E2EA6FF}"/>
          </ac:picMkLst>
        </pc:picChg>
        <pc:picChg chg="add del mod">
          <ac:chgData name="Julie Kay" userId="56ee037dc3680331" providerId="LiveId" clId="{64D552A2-3D63-4F39-9764-FBC3D810B991}" dt="2021-01-27T03:15:05.526" v="758" actId="478"/>
          <ac:picMkLst>
            <pc:docMk/>
            <pc:sldMk cId="2494416798" sldId="266"/>
            <ac:picMk id="50" creationId="{D46E2D9E-EC1D-41D7-B45A-A325BDB71229}"/>
          </ac:picMkLst>
        </pc:picChg>
        <pc:picChg chg="add del mod">
          <ac:chgData name="Julie Kay" userId="56ee037dc3680331" providerId="LiveId" clId="{64D552A2-3D63-4F39-9764-FBC3D810B991}" dt="2021-01-27T03:17:37.129" v="767" actId="478"/>
          <ac:picMkLst>
            <pc:docMk/>
            <pc:sldMk cId="2494416798" sldId="266"/>
            <ac:picMk id="52" creationId="{D1E24F6A-0EDD-4FFD-A546-33445F59E2B8}"/>
          </ac:picMkLst>
        </pc:picChg>
        <pc:picChg chg="add del mod">
          <ac:chgData name="Julie Kay" userId="56ee037dc3680331" providerId="LiveId" clId="{64D552A2-3D63-4F39-9764-FBC3D810B991}" dt="2021-01-27T03:19:21.432" v="796" actId="478"/>
          <ac:picMkLst>
            <pc:docMk/>
            <pc:sldMk cId="2494416798" sldId="266"/>
            <ac:picMk id="54" creationId="{490FD63C-9681-4644-B82E-1F16C596F947}"/>
          </ac:picMkLst>
        </pc:picChg>
        <pc:picChg chg="add del mod">
          <ac:chgData name="Julie Kay" userId="56ee037dc3680331" providerId="LiveId" clId="{64D552A2-3D63-4F39-9764-FBC3D810B991}" dt="2021-01-27T03:20:48.144" v="804" actId="478"/>
          <ac:picMkLst>
            <pc:docMk/>
            <pc:sldMk cId="2494416798" sldId="266"/>
            <ac:picMk id="56" creationId="{A7EA09E8-6092-4592-BE92-0C4C538B54A0}"/>
          </ac:picMkLst>
        </pc:picChg>
        <pc:picChg chg="add del mod">
          <ac:chgData name="Julie Kay" userId="56ee037dc3680331" providerId="LiveId" clId="{64D552A2-3D63-4F39-9764-FBC3D810B991}" dt="2021-01-27T03:22:31.591" v="831" actId="478"/>
          <ac:picMkLst>
            <pc:docMk/>
            <pc:sldMk cId="2494416798" sldId="266"/>
            <ac:picMk id="58" creationId="{490923FF-1CA1-495B-98B3-3A950BD5F076}"/>
          </ac:picMkLst>
        </pc:picChg>
        <pc:picChg chg="add del mod">
          <ac:chgData name="Julie Kay" userId="56ee037dc3680331" providerId="LiveId" clId="{64D552A2-3D63-4F39-9764-FBC3D810B991}" dt="2021-01-27T03:24:32.249" v="843" actId="478"/>
          <ac:picMkLst>
            <pc:docMk/>
            <pc:sldMk cId="2494416798" sldId="266"/>
            <ac:picMk id="60" creationId="{131F5814-90E3-45A4-9B9C-A713F7D310ED}"/>
          </ac:picMkLst>
        </pc:picChg>
        <pc:picChg chg="add del mod">
          <ac:chgData name="Julie Kay" userId="56ee037dc3680331" providerId="LiveId" clId="{64D552A2-3D63-4F39-9764-FBC3D810B991}" dt="2021-01-27T03:27:32.860" v="926" actId="478"/>
          <ac:picMkLst>
            <pc:docMk/>
            <pc:sldMk cId="2494416798" sldId="266"/>
            <ac:picMk id="62" creationId="{FB7B8445-CBF1-48D1-9EE9-AF875BA60517}"/>
          </ac:picMkLst>
        </pc:picChg>
        <pc:picChg chg="add del mod">
          <ac:chgData name="Julie Kay" userId="56ee037dc3680331" providerId="LiveId" clId="{64D552A2-3D63-4F39-9764-FBC3D810B991}" dt="2021-01-27T03:29:35.047" v="990" actId="478"/>
          <ac:picMkLst>
            <pc:docMk/>
            <pc:sldMk cId="2494416798" sldId="266"/>
            <ac:picMk id="64" creationId="{4C534B1F-1B1B-49E4-B892-04B28413B835}"/>
          </ac:picMkLst>
        </pc:picChg>
        <pc:picChg chg="add del mod">
          <ac:chgData name="Julie Kay" userId="56ee037dc3680331" providerId="LiveId" clId="{64D552A2-3D63-4F39-9764-FBC3D810B991}" dt="2021-01-27T03:32:11.172" v="1006" actId="478"/>
          <ac:picMkLst>
            <pc:docMk/>
            <pc:sldMk cId="2494416798" sldId="266"/>
            <ac:picMk id="66" creationId="{6B964C6B-42A8-4806-A28E-B7EE445A1235}"/>
          </ac:picMkLst>
        </pc:picChg>
        <pc:picChg chg="add del mod">
          <ac:chgData name="Julie Kay" userId="56ee037dc3680331" providerId="LiveId" clId="{64D552A2-3D63-4F39-9764-FBC3D810B991}" dt="2021-01-27T03:34:35.104" v="1032" actId="478"/>
          <ac:picMkLst>
            <pc:docMk/>
            <pc:sldMk cId="2494416798" sldId="266"/>
            <ac:picMk id="68" creationId="{7676F7F4-5F0D-4A85-B9FB-2F39D83AE7D9}"/>
          </ac:picMkLst>
        </pc:picChg>
        <pc:picChg chg="add del mod">
          <ac:chgData name="Julie Kay" userId="56ee037dc3680331" providerId="LiveId" clId="{64D552A2-3D63-4F39-9764-FBC3D810B991}" dt="2021-01-27T03:36:00.717" v="1045" actId="478"/>
          <ac:picMkLst>
            <pc:docMk/>
            <pc:sldMk cId="2494416798" sldId="266"/>
            <ac:picMk id="70" creationId="{4707BC5D-D36C-45D2-8749-0E042E7B540C}"/>
          </ac:picMkLst>
        </pc:picChg>
        <pc:picChg chg="add del mod">
          <ac:chgData name="Julie Kay" userId="56ee037dc3680331" providerId="LiveId" clId="{64D552A2-3D63-4F39-9764-FBC3D810B991}" dt="2021-01-27T03:39:50.077" v="1124" actId="478"/>
          <ac:picMkLst>
            <pc:docMk/>
            <pc:sldMk cId="2494416798" sldId="266"/>
            <ac:picMk id="72" creationId="{DAE054A5-5165-4007-8221-A64FEA82F82C}"/>
          </ac:picMkLst>
        </pc:picChg>
        <pc:picChg chg="add del mod modCrop">
          <ac:chgData name="Julie Kay" userId="56ee037dc3680331" providerId="LiveId" clId="{64D552A2-3D63-4F39-9764-FBC3D810B991}" dt="2021-01-27T03:44:37.139" v="1200" actId="478"/>
          <ac:picMkLst>
            <pc:docMk/>
            <pc:sldMk cId="2494416798" sldId="266"/>
            <ac:picMk id="74" creationId="{10EC4896-26F8-4D2E-BBE9-BC83E5F136DB}"/>
          </ac:picMkLst>
        </pc:picChg>
        <pc:picChg chg="add del mod">
          <ac:chgData name="Julie Kay" userId="56ee037dc3680331" providerId="LiveId" clId="{64D552A2-3D63-4F39-9764-FBC3D810B991}" dt="2021-01-27T03:46:15.011" v="1217" actId="478"/>
          <ac:picMkLst>
            <pc:docMk/>
            <pc:sldMk cId="2494416798" sldId="266"/>
            <ac:picMk id="76" creationId="{65BE23A6-70AC-43EF-94F2-29AE1A2CADDD}"/>
          </ac:picMkLst>
        </pc:picChg>
        <pc:picChg chg="add del mod">
          <ac:chgData name="Julie Kay" userId="56ee037dc3680331" providerId="LiveId" clId="{64D552A2-3D63-4F39-9764-FBC3D810B991}" dt="2021-01-27T03:46:34.739" v="1241" actId="478"/>
          <ac:picMkLst>
            <pc:docMk/>
            <pc:sldMk cId="2494416798" sldId="266"/>
            <ac:picMk id="78" creationId="{3339B3FD-21F7-4AAF-93ED-AF3DB3B5EFD3}"/>
          </ac:picMkLst>
        </pc:picChg>
        <pc:picChg chg="add del mod">
          <ac:chgData name="Julie Kay" userId="56ee037dc3680331" providerId="LiveId" clId="{64D552A2-3D63-4F39-9764-FBC3D810B991}" dt="2021-01-27T03:51:38.418" v="1261" actId="478"/>
          <ac:picMkLst>
            <pc:docMk/>
            <pc:sldMk cId="2494416798" sldId="266"/>
            <ac:picMk id="80" creationId="{B8BBB293-DFC2-477C-BB4C-D23838535F65}"/>
          </ac:picMkLst>
        </pc:picChg>
        <pc:picChg chg="add del mod">
          <ac:chgData name="Julie Kay" userId="56ee037dc3680331" providerId="LiveId" clId="{64D552A2-3D63-4F39-9764-FBC3D810B991}" dt="2021-01-27T03:53:32.091" v="1301" actId="478"/>
          <ac:picMkLst>
            <pc:docMk/>
            <pc:sldMk cId="2494416798" sldId="266"/>
            <ac:picMk id="82" creationId="{019F0036-DA3D-4399-A973-EEC3E3A2E8AE}"/>
          </ac:picMkLst>
        </pc:picChg>
        <pc:picChg chg="add del mod">
          <ac:chgData name="Julie Kay" userId="56ee037dc3680331" providerId="LiveId" clId="{64D552A2-3D63-4F39-9764-FBC3D810B991}" dt="2021-01-27T03:54:45.055" v="1329" actId="478"/>
          <ac:picMkLst>
            <pc:docMk/>
            <pc:sldMk cId="2494416798" sldId="266"/>
            <ac:picMk id="84" creationId="{4B3301AE-E074-45BF-81A6-049E750AD8F9}"/>
          </ac:picMkLst>
        </pc:picChg>
        <pc:picChg chg="add del mod">
          <ac:chgData name="Julie Kay" userId="56ee037dc3680331" providerId="LiveId" clId="{64D552A2-3D63-4F39-9764-FBC3D810B991}" dt="2021-01-27T03:56:33.279" v="1346" actId="478"/>
          <ac:picMkLst>
            <pc:docMk/>
            <pc:sldMk cId="2494416798" sldId="266"/>
            <ac:picMk id="86" creationId="{E90B8560-C8A2-4AC8-A80E-8B56416C2C9C}"/>
          </ac:picMkLst>
        </pc:picChg>
        <pc:picChg chg="add del mod">
          <ac:chgData name="Julie Kay" userId="56ee037dc3680331" providerId="LiveId" clId="{64D552A2-3D63-4F39-9764-FBC3D810B991}" dt="2021-01-27T03:57:49.938" v="1378" actId="478"/>
          <ac:picMkLst>
            <pc:docMk/>
            <pc:sldMk cId="2494416798" sldId="266"/>
            <ac:picMk id="88" creationId="{4BA688E7-7D3C-46D6-BA28-A1A862C1DC52}"/>
          </ac:picMkLst>
        </pc:picChg>
        <pc:picChg chg="add del mod">
          <ac:chgData name="Julie Kay" userId="56ee037dc3680331" providerId="LiveId" clId="{64D552A2-3D63-4F39-9764-FBC3D810B991}" dt="2021-01-27T04:01:29.858" v="1417" actId="478"/>
          <ac:picMkLst>
            <pc:docMk/>
            <pc:sldMk cId="2494416798" sldId="266"/>
            <ac:picMk id="90" creationId="{FBD732D7-21E5-4BF7-A923-778E626C0371}"/>
          </ac:picMkLst>
        </pc:picChg>
        <pc:picChg chg="add del mod modCrop">
          <ac:chgData name="Julie Kay" userId="56ee037dc3680331" providerId="LiveId" clId="{64D552A2-3D63-4F39-9764-FBC3D810B991}" dt="2021-01-27T04:03:07.797" v="1458" actId="478"/>
          <ac:picMkLst>
            <pc:docMk/>
            <pc:sldMk cId="2494416798" sldId="266"/>
            <ac:picMk id="92" creationId="{54B3B0EE-F9E3-40BD-8AB6-4584FF1D1904}"/>
          </ac:picMkLst>
        </pc:picChg>
        <pc:picChg chg="add del mod">
          <ac:chgData name="Julie Kay" userId="56ee037dc3680331" providerId="LiveId" clId="{64D552A2-3D63-4F39-9764-FBC3D810B991}" dt="2021-01-27T04:04:40.806" v="1466" actId="478"/>
          <ac:picMkLst>
            <pc:docMk/>
            <pc:sldMk cId="2494416798" sldId="266"/>
            <ac:picMk id="94" creationId="{FBCBA25E-832A-4FBA-84D3-19EEAD8446A3}"/>
          </ac:picMkLst>
        </pc:picChg>
        <pc:picChg chg="add mod">
          <ac:chgData name="Julie Kay" userId="56ee037dc3680331" providerId="LiveId" clId="{64D552A2-3D63-4F39-9764-FBC3D810B991}" dt="2021-01-27T04:06:55.003" v="1500" actId="12788"/>
          <ac:picMkLst>
            <pc:docMk/>
            <pc:sldMk cId="2494416798" sldId="266"/>
            <ac:picMk id="96" creationId="{8E3DE7C9-528A-4E6C-8B61-B8D20F3C5789}"/>
          </ac:picMkLst>
        </pc:picChg>
      </pc:sldChg>
    </pc:docChg>
  </pc:docChgLst>
  <pc:docChgLst>
    <pc:chgData name="Julie Kay" userId="56ee037dc3680331" providerId="LiveId" clId="{2F9735B0-4505-4E34-97B6-470EBD35DF96}"/>
    <pc:docChg chg="custSel addSld modSld">
      <pc:chgData name="Julie Kay" userId="56ee037dc3680331" providerId="LiveId" clId="{2F9735B0-4505-4E34-97B6-470EBD35DF96}" dt="2021-06-10T19:49:06.110" v="61" actId="164"/>
      <pc:docMkLst>
        <pc:docMk/>
      </pc:docMkLst>
      <pc:sldChg chg="addSp delSp modSp add mod">
        <pc:chgData name="Julie Kay" userId="56ee037dc3680331" providerId="LiveId" clId="{2F9735B0-4505-4E34-97B6-470EBD35DF96}" dt="2021-06-10T19:49:06.110" v="61" actId="164"/>
        <pc:sldMkLst>
          <pc:docMk/>
          <pc:sldMk cId="961534046" sldId="269"/>
        </pc:sldMkLst>
        <pc:spChg chg="add mod">
          <ac:chgData name="Julie Kay" userId="56ee037dc3680331" providerId="LiveId" clId="{2F9735B0-4505-4E34-97B6-470EBD35DF96}" dt="2021-06-10T19:49:06.110" v="61" actId="164"/>
          <ac:spMkLst>
            <pc:docMk/>
            <pc:sldMk cId="961534046" sldId="269"/>
            <ac:spMk id="3" creationId="{C241E7B8-B50D-4DB9-92BB-1F10AF767ECA}"/>
          </ac:spMkLst>
        </pc:spChg>
        <pc:spChg chg="del mod topLvl">
          <ac:chgData name="Julie Kay" userId="56ee037dc3680331" providerId="LiveId" clId="{2F9735B0-4505-4E34-97B6-470EBD35DF96}" dt="2021-06-10T19:39:46.012" v="2" actId="21"/>
          <ac:spMkLst>
            <pc:docMk/>
            <pc:sldMk cId="961534046" sldId="269"/>
            <ac:spMk id="7" creationId="{0499C456-532D-4A35-B420-B7D40688A3DD}"/>
          </ac:spMkLst>
        </pc:spChg>
        <pc:grpChg chg="del">
          <ac:chgData name="Julie Kay" userId="56ee037dc3680331" providerId="LiveId" clId="{2F9735B0-4505-4E34-97B6-470EBD35DF96}" dt="2021-06-10T19:39:38.484" v="1" actId="165"/>
          <ac:grpSpMkLst>
            <pc:docMk/>
            <pc:sldMk cId="961534046" sldId="269"/>
            <ac:grpSpMk id="2" creationId="{19174DB4-6F30-4A94-9E36-9F303C1E1800}"/>
          </ac:grpSpMkLst>
        </pc:grpChg>
        <pc:grpChg chg="add mod">
          <ac:chgData name="Julie Kay" userId="56ee037dc3680331" providerId="LiveId" clId="{2F9735B0-4505-4E34-97B6-470EBD35DF96}" dt="2021-06-10T19:49:06.110" v="61" actId="164"/>
          <ac:grpSpMkLst>
            <pc:docMk/>
            <pc:sldMk cId="961534046" sldId="269"/>
            <ac:grpSpMk id="8" creationId="{F3330A00-7AB9-4772-A9D4-7F26A14625D1}"/>
          </ac:grpSpMkLst>
        </pc:grpChg>
        <pc:picChg chg="del mod topLvl">
          <ac:chgData name="Julie Kay" userId="56ee037dc3680331" providerId="LiveId" clId="{2F9735B0-4505-4E34-97B6-470EBD35DF96}" dt="2021-06-10T19:47:29.677" v="47" actId="21"/>
          <ac:picMkLst>
            <pc:docMk/>
            <pc:sldMk cId="961534046" sldId="269"/>
            <ac:picMk id="5" creationId="{A039B277-02F5-454D-8DF1-707F423608AA}"/>
          </ac:picMkLst>
        </pc:picChg>
        <pc:picChg chg="add mod ord">
          <ac:chgData name="Julie Kay" userId="56ee037dc3680331" providerId="LiveId" clId="{2F9735B0-4505-4E34-97B6-470EBD35DF96}" dt="2021-06-10T19:49:06.110" v="61" actId="164"/>
          <ac:picMkLst>
            <pc:docMk/>
            <pc:sldMk cId="961534046" sldId="269"/>
            <ac:picMk id="6" creationId="{F719C472-32A4-47F3-B055-BC1C3BEC615E}"/>
          </ac:picMkLst>
        </pc:picChg>
        <pc:picChg chg="add mod">
          <ac:chgData name="Julie Kay" userId="56ee037dc3680331" providerId="LiveId" clId="{2F9735B0-4505-4E34-97B6-470EBD35DF96}" dt="2021-06-10T19:49:06.110" v="61" actId="164"/>
          <ac:picMkLst>
            <pc:docMk/>
            <pc:sldMk cId="961534046" sldId="269"/>
            <ac:picMk id="1026" creationId="{5A4D2309-4B84-4646-85BA-6AF18AE9890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5698B-2BA6-4723-9EF1-B9257EDBA5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6524D6-BB08-4902-A211-DE7418053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727F6-981A-4326-9751-1F6C8AFE8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E7123-2939-4792-82EE-F05E4B5BB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16594-67DA-4336-A9AD-59A0BA16B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00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17FD-7D3A-47F3-9162-F456F5629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57C4B7-EDC8-4AA9-8361-1B2D4E97C6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E2D67-2147-4E6A-A131-893B5A1FF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87CEA-F79E-494A-A982-2F16638AE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E8FEC-5959-4B29-99B8-966B429B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9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8BF0DE-80FD-439D-9BD7-AFB75B29B1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05A14-72B3-49AF-9FF8-7FC7AC312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79183-B771-42B5-88BC-50BAC86E6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335BC-66B1-40C8-8F88-5E0B4D185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0AE29-7029-4FCF-8E2D-537D4CCD5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2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94447-CD06-425B-8E8B-1A1CB4311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F3EA8-C260-4231-A4E1-04E7FA8B1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5101D-1052-4B12-9DE0-EABC2656C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25376-6C09-44C3-9ECF-AEE98BA0E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38C30-8E44-44DB-A1AB-46A90DAE4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1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D0C58-BC16-4969-BCFC-14D5D3612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F92336-2014-4DA3-B1B6-854BD7D0E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DEB23-A4C0-4BAC-853B-618AF8ED4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FC056-7669-402B-B922-517E4B7B6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1FE10-F5E7-40F1-85E4-522A549E8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71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E5748-206F-4951-A85E-CABF9A5FE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550CB-F944-4403-8408-B749F76DD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64D226-04AF-4898-AD29-00F47AE62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CA590-8D27-4E10-A2B0-FC6649383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864F25-0189-48F7-88C6-D024E8FFA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EBD97-D896-4F1F-BDCF-E99E22D94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634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7F14-88E0-4A39-B6E4-E73D1F4B9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944C7-BEC0-437F-B044-99533025A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11E5C3-44A3-4C1F-AFC9-447DA14D6A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656DF3-51D1-4D10-8A22-13AABB86D1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B7B3C2-732F-4167-826F-AE4CE06B7E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129354-5495-4E0B-B24D-4CF77C44C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3A5DC-0EB4-4A4B-B246-DD6BAD74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90FFA8-7522-408D-9A83-04976EA8B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5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6DAAC-5008-4EF4-AAE6-6B18D991D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F841A-72E3-4EEC-84B0-2B6B4F06C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26614-EAB5-4A5F-A509-2D2ED6009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ACD6EE-8C52-4058-B7F3-E87790030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6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F2C5A4-B62D-4322-90E1-C07F40E4C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B2DB6-0AB5-4891-B7A6-007BAA7C4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FE978-5949-46ED-9914-0459004C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5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E110E-D360-4912-8928-4EEC8895E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49DA2-BFA0-427E-9085-1AAA6B3EF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1E7354-439B-4933-8580-0391CC5CA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85600-EE4B-4B2E-A079-EDAE41354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E4186-08AA-4469-914E-15B28BD6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9924C9-6373-4901-A96F-5A08D3302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39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A6045-7B22-4EAD-A68A-0F730CADB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F4B2BE-DC98-4A53-9976-97B71C401D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0F45EB-566B-4D00-82DE-0D9762916B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381CEB-4453-40FB-89AC-489CDE4A2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6C92DA-C696-4DAA-92B6-A70F5F84B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961AF4-51DE-42B5-B4E2-1DF4E6F69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5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C1B4F8-97B6-465F-80C9-1D54F2BDD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4794F-A389-4B71-922A-C18B12586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3EBFF-ECC9-4DFE-919B-CFE93F96B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A013-DB28-4ABA-913D-68277EABD420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AF67A-3B75-4C81-80F7-F0BEF9781E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023E5-39EE-4B77-BD6C-7B8AE6095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A7378-5DA5-4FE8-94FE-63CDDE167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35A6C7A-5765-439F-8293-CBBC1A0C8171}"/>
              </a:ext>
            </a:extLst>
          </p:cNvPr>
          <p:cNvGrpSpPr/>
          <p:nvPr/>
        </p:nvGrpSpPr>
        <p:grpSpPr>
          <a:xfrm>
            <a:off x="2629550" y="2178085"/>
            <a:ext cx="7340715" cy="2002866"/>
            <a:chOff x="2629550" y="2178085"/>
            <a:chExt cx="7340715" cy="200286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0F6271-1476-418E-BD2A-C7613A932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213" y="2390611"/>
              <a:ext cx="6852237" cy="179034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6B784A2-709E-479A-B9FB-CBD3F039AD55}"/>
                </a:ext>
              </a:extLst>
            </p:cNvPr>
            <p:cNvSpPr txBox="1"/>
            <p:nvPr/>
          </p:nvSpPr>
          <p:spPr>
            <a:xfrm>
              <a:off x="8207566" y="3285781"/>
              <a:ext cx="1762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ln>
                    <a:solidFill>
                      <a:schemeClr val="tx1"/>
                    </a:solidFill>
                  </a:ln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ood Times Rg" panose="020B0605020000020001" pitchFamily="34" charset="0"/>
                </a:rPr>
                <a:t>2021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CD498D-F195-47B5-BB3B-9016E79462B1}"/>
                </a:ext>
              </a:extLst>
            </p:cNvPr>
            <p:cNvSpPr txBox="1"/>
            <p:nvPr/>
          </p:nvSpPr>
          <p:spPr>
            <a:xfrm>
              <a:off x="2629550" y="2178085"/>
              <a:ext cx="7179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Good Times Rg" panose="020B0605020000020001" pitchFamily="34" charset="0"/>
                </a:rPr>
                <a:t>NW/ rocky mountain region title sponsor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419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BF644B-5948-46E4-A926-D332E686F38F}"/>
              </a:ext>
            </a:extLst>
          </p:cNvPr>
          <p:cNvGrpSpPr/>
          <p:nvPr/>
        </p:nvGrpSpPr>
        <p:grpSpPr>
          <a:xfrm>
            <a:off x="2741459" y="2085559"/>
            <a:ext cx="7228806" cy="2095392"/>
            <a:chOff x="2741459" y="2085559"/>
            <a:chExt cx="7228806" cy="20953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0F6271-1476-418E-BD2A-C7613A932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1459" y="2390611"/>
              <a:ext cx="6852237" cy="179034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6B784A2-709E-479A-B9FB-CBD3F039AD55}"/>
                </a:ext>
              </a:extLst>
            </p:cNvPr>
            <p:cNvSpPr txBox="1"/>
            <p:nvPr/>
          </p:nvSpPr>
          <p:spPr>
            <a:xfrm>
              <a:off x="8207566" y="3285781"/>
              <a:ext cx="1762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0554D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ood Times Rg" panose="020B0605020000020001" pitchFamily="34" charset="0"/>
                </a:rPr>
                <a:t>2021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8DB48BF-F33C-4115-9219-8FD0B1D46DE3}"/>
                </a:ext>
              </a:extLst>
            </p:cNvPr>
            <p:cNvSpPr txBox="1"/>
            <p:nvPr/>
          </p:nvSpPr>
          <p:spPr>
            <a:xfrm>
              <a:off x="2741459" y="2085559"/>
              <a:ext cx="685223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latin typeface="Good Times Rg" panose="020B0605020000020001" pitchFamily="34" charset="0"/>
                </a:rPr>
                <a:t>Affiliate partner of the prs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6171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1D39BC1-DCFB-4A7D-A6F1-68E2DF865292}"/>
              </a:ext>
            </a:extLst>
          </p:cNvPr>
          <p:cNvGrpSpPr/>
          <p:nvPr/>
        </p:nvGrpSpPr>
        <p:grpSpPr>
          <a:xfrm>
            <a:off x="2741459" y="2061809"/>
            <a:ext cx="7228806" cy="2036089"/>
            <a:chOff x="2741459" y="2061809"/>
            <a:chExt cx="7228806" cy="203608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0F6271-1476-418E-BD2A-C7613A932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41459" y="2473664"/>
              <a:ext cx="6852237" cy="162423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6B784A2-709E-479A-B9FB-CBD3F039AD55}"/>
                </a:ext>
              </a:extLst>
            </p:cNvPr>
            <p:cNvSpPr txBox="1"/>
            <p:nvPr/>
          </p:nvSpPr>
          <p:spPr>
            <a:xfrm>
              <a:off x="8207566" y="3285781"/>
              <a:ext cx="1762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0554D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ood Times Rg" panose="020B0605020000020001" pitchFamily="34" charset="0"/>
                </a:rPr>
                <a:t>2021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8DB48BF-F33C-4115-9219-8FD0B1D46DE3}"/>
                </a:ext>
              </a:extLst>
            </p:cNvPr>
            <p:cNvSpPr txBox="1"/>
            <p:nvPr/>
          </p:nvSpPr>
          <p:spPr>
            <a:xfrm>
              <a:off x="2741459" y="2061809"/>
              <a:ext cx="685223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dirty="0">
                  <a:solidFill>
                    <a:schemeClr val="bg1"/>
                  </a:solidFill>
                  <a:latin typeface="Good Times Rg" panose="020B0605020000020001" pitchFamily="34" charset="0"/>
                </a:rPr>
                <a:t>Affiliate partner of the prs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4904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C82144D-F4C1-4A07-A95C-16213D9A6125}"/>
              </a:ext>
            </a:extLst>
          </p:cNvPr>
          <p:cNvGrpSpPr/>
          <p:nvPr/>
        </p:nvGrpSpPr>
        <p:grpSpPr>
          <a:xfrm>
            <a:off x="2828817" y="2407637"/>
            <a:ext cx="6987069" cy="2038828"/>
            <a:chOff x="2828817" y="2407637"/>
            <a:chExt cx="6987069" cy="203882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039B277-02F5-454D-8DF1-707F4236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817" y="2897578"/>
              <a:ext cx="6534366" cy="154888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DFD0F5E-F77E-4DB0-8DC2-056048F76656}"/>
                </a:ext>
              </a:extLst>
            </p:cNvPr>
            <p:cNvSpPr txBox="1"/>
            <p:nvPr/>
          </p:nvSpPr>
          <p:spPr>
            <a:xfrm>
              <a:off x="2828817" y="2407637"/>
              <a:ext cx="6707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Good Times Rg" panose="020B0605020000020001" pitchFamily="34" charset="0"/>
                </a:rPr>
                <a:t>Official prs </a:t>
              </a:r>
              <a:r>
                <a:rPr lang="en-US" sz="3200" b="1" dirty="0">
                  <a:solidFill>
                    <a:srgbClr val="FFFF00"/>
                  </a:solidFill>
                  <a:latin typeface="SHOCKWAVE FREE" pitchFamily="2" charset="0"/>
                </a:rPr>
                <a:t>RIMFIRE</a:t>
              </a:r>
              <a:r>
                <a:rPr lang="en-US" sz="2400" dirty="0">
                  <a:solidFill>
                    <a:schemeClr val="bg1"/>
                  </a:solidFill>
                  <a:latin typeface="Good Times Rg" panose="020B0605020000020001" pitchFamily="34" charset="0"/>
                </a:rPr>
                <a:t> riflescope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053187" y="3672021"/>
              <a:ext cx="1762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rgbClr val="FFFF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Good Times Rg" panose="020B0605020000020001" pitchFamily="34" charset="0"/>
                </a:rPr>
                <a:t>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5822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938935D-E9A3-4C92-9E4B-7DD591AD05D2}"/>
              </a:ext>
            </a:extLst>
          </p:cNvPr>
          <p:cNvGrpSpPr/>
          <p:nvPr/>
        </p:nvGrpSpPr>
        <p:grpSpPr>
          <a:xfrm>
            <a:off x="2828817" y="2276532"/>
            <a:ext cx="7141449" cy="2192036"/>
            <a:chOff x="2828817" y="2276532"/>
            <a:chExt cx="7141449" cy="219203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9CF339-8745-4703-B8BE-27E5AD313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817" y="2678228"/>
              <a:ext cx="6852237" cy="17903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DFD0F5E-F77E-4DB0-8DC2-056048F76656}"/>
                </a:ext>
              </a:extLst>
            </p:cNvPr>
            <p:cNvSpPr txBox="1"/>
            <p:nvPr/>
          </p:nvSpPr>
          <p:spPr>
            <a:xfrm>
              <a:off x="2828817" y="2276532"/>
              <a:ext cx="68522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Good Times Rg" panose="020B0605020000020001" pitchFamily="34" charset="0"/>
                </a:rPr>
                <a:t>Official prs </a:t>
              </a:r>
              <a:r>
                <a:rPr lang="en-US" sz="3200" b="1" dirty="0">
                  <a:solidFill>
                    <a:srgbClr val="FFFF00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SHOCKWAVE FREE" pitchFamily="2" charset="0"/>
                </a:rPr>
                <a:t>RIMFIRE</a:t>
              </a:r>
              <a:r>
                <a:rPr lang="en-US" sz="2400" dirty="0">
                  <a:solidFill>
                    <a:schemeClr val="bg1"/>
                  </a:solidFill>
                  <a:latin typeface="Good Times Rg" panose="020B0605020000020001" pitchFamily="34" charset="0"/>
                </a:rPr>
                <a:t> </a:t>
              </a:r>
              <a:r>
                <a:rPr lang="en-US" sz="2400" dirty="0">
                  <a:latin typeface="Good Times Rg" panose="020B0605020000020001" pitchFamily="34" charset="0"/>
                </a:rPr>
                <a:t>riflescope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207567" y="3620898"/>
              <a:ext cx="1762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rgbClr val="FFFF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Good Times Rg" panose="020B0605020000020001" pitchFamily="34" charset="0"/>
                </a:rPr>
                <a:t>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5419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6643B53-019A-4C51-8AE2-C4D7DA7236CC}"/>
              </a:ext>
            </a:extLst>
          </p:cNvPr>
          <p:cNvSpPr/>
          <p:nvPr/>
        </p:nvSpPr>
        <p:spPr>
          <a:xfrm>
            <a:off x="2400748" y="476025"/>
            <a:ext cx="7390503" cy="6078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FA82C8-FBEB-4AFF-8FDE-488452E6026F}"/>
              </a:ext>
            </a:extLst>
          </p:cNvPr>
          <p:cNvSpPr txBox="1"/>
          <p:nvPr/>
        </p:nvSpPr>
        <p:spPr>
          <a:xfrm>
            <a:off x="3303492" y="4209874"/>
            <a:ext cx="516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Good Times Rg" panose="020B0605020000020001" pitchFamily="34" charset="0"/>
              </a:rPr>
              <a:t>Sponsor of The PRS</a:t>
            </a:r>
          </a:p>
        </p:txBody>
      </p:sp>
      <p:pic>
        <p:nvPicPr>
          <p:cNvPr id="96" name="Picture 95" descr="Shape&#10;&#10;Description automatically generated with medium confidence">
            <a:extLst>
              <a:ext uri="{FF2B5EF4-FFF2-40B4-BE49-F238E27FC236}">
                <a16:creationId xmlns:a16="http://schemas.microsoft.com/office/drawing/2014/main" id="{8E3DE7C9-528A-4E6C-8B61-B8D20F3C57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424" y="3245351"/>
            <a:ext cx="4651713" cy="96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1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FD0F5E-F77E-4DB0-8DC2-056048F76656}"/>
              </a:ext>
            </a:extLst>
          </p:cNvPr>
          <p:cNvSpPr txBox="1"/>
          <p:nvPr/>
        </p:nvSpPr>
        <p:spPr>
          <a:xfrm>
            <a:off x="2243832" y="983215"/>
            <a:ext cx="6977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Good Times Rg" panose="020B0605020000020001" pitchFamily="34" charset="0"/>
              </a:rPr>
              <a:t>Official </a:t>
            </a:r>
            <a:r>
              <a:rPr lang="en-US" sz="2400" dirty="0" err="1">
                <a:solidFill>
                  <a:schemeClr val="bg1"/>
                </a:solidFill>
                <a:latin typeface="Good Times Rg" panose="020B0605020000020001" pitchFamily="34" charset="0"/>
              </a:rPr>
              <a:t>pistolsmith</a:t>
            </a:r>
            <a:r>
              <a:rPr lang="en-US" sz="2400" dirty="0">
                <a:solidFill>
                  <a:schemeClr val="bg1"/>
                </a:solidFill>
                <a:latin typeface="Good Times Rg" panose="020B0605020000020001" pitchFamily="34" charset="0"/>
              </a:rPr>
              <a:t> of the prs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369E46-3D38-456B-B8BF-88C01EF7AA02}"/>
              </a:ext>
            </a:extLst>
          </p:cNvPr>
          <p:cNvGrpSpPr/>
          <p:nvPr/>
        </p:nvGrpSpPr>
        <p:grpSpPr>
          <a:xfrm>
            <a:off x="2636497" y="2422452"/>
            <a:ext cx="7179389" cy="2024013"/>
            <a:chOff x="2636497" y="2422452"/>
            <a:chExt cx="7179389" cy="20240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039B277-02F5-454D-8DF1-707F4236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817" y="2897578"/>
              <a:ext cx="6534366" cy="154888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053187" y="3672021"/>
              <a:ext cx="1762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rgbClr val="FFD300"/>
                  </a:solidFill>
                  <a:latin typeface="Good Times Rg" panose="020B0605020000020001" pitchFamily="34" charset="0"/>
                </a:rPr>
                <a:t>2021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2796197-0F37-462F-95E9-615E3A3BA9B5}"/>
                </a:ext>
              </a:extLst>
            </p:cNvPr>
            <p:cNvSpPr txBox="1"/>
            <p:nvPr/>
          </p:nvSpPr>
          <p:spPr>
            <a:xfrm>
              <a:off x="2636497" y="2422452"/>
              <a:ext cx="70913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solidFill>
                    <a:schemeClr val="bg1"/>
                  </a:solidFill>
                  <a:latin typeface="Good Times Rg" panose="020B0605020000020001" pitchFamily="34" charset="0"/>
                </a:rPr>
                <a:t>Nw</a:t>
              </a:r>
              <a:r>
                <a:rPr lang="en-US" dirty="0">
                  <a:solidFill>
                    <a:schemeClr val="bg1"/>
                  </a:solidFill>
                  <a:latin typeface="Good Times Rg" panose="020B0605020000020001" pitchFamily="34" charset="0"/>
                </a:rPr>
                <a:t>/rocky mountain region title sponsor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512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E4C33CC-0165-49CC-8BFD-29C3D319B236}"/>
              </a:ext>
            </a:extLst>
          </p:cNvPr>
          <p:cNvGrpSpPr/>
          <p:nvPr/>
        </p:nvGrpSpPr>
        <p:grpSpPr>
          <a:xfrm>
            <a:off x="2828817" y="2897578"/>
            <a:ext cx="7736359" cy="1605440"/>
            <a:chOff x="2828817" y="2897578"/>
            <a:chExt cx="7736359" cy="16054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039B277-02F5-454D-8DF1-707F4236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817" y="2897578"/>
              <a:ext cx="6534366" cy="154888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053187" y="3672021"/>
              <a:ext cx="25119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solidFill>
                    <a:srgbClr val="FFD300"/>
                  </a:solidFill>
                  <a:latin typeface="Good Times Rg" panose="020B0605020000020001" pitchFamily="34" charset="0"/>
                </a:rPr>
                <a:t>Pro series qualifier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226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E4C33CC-0165-49CC-8BFD-29C3D319B236}"/>
              </a:ext>
            </a:extLst>
          </p:cNvPr>
          <p:cNvGrpSpPr/>
          <p:nvPr/>
        </p:nvGrpSpPr>
        <p:grpSpPr>
          <a:xfrm>
            <a:off x="2828817" y="2897578"/>
            <a:ext cx="7736359" cy="1548887"/>
            <a:chOff x="2828817" y="2897578"/>
            <a:chExt cx="7736359" cy="154888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039B277-02F5-454D-8DF1-707F42360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817" y="2897578"/>
              <a:ext cx="6534366" cy="154888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053187" y="3672021"/>
              <a:ext cx="25119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D300"/>
                  </a:solidFill>
                  <a:latin typeface="Good Times Rg" panose="020B0605020000020001" pitchFamily="34" charset="0"/>
                </a:rPr>
                <a:t>International series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5734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044EA52-9C38-48AB-9C63-2EE427F76013}"/>
              </a:ext>
            </a:extLst>
          </p:cNvPr>
          <p:cNvGrpSpPr/>
          <p:nvPr/>
        </p:nvGrpSpPr>
        <p:grpSpPr>
          <a:xfrm>
            <a:off x="3686014" y="2945081"/>
            <a:ext cx="6879162" cy="1557937"/>
            <a:chOff x="3686014" y="2945081"/>
            <a:chExt cx="6879162" cy="155793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039B277-02F5-454D-8DF1-707F423608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881" b="38044"/>
            <a:stretch/>
          </p:blipFill>
          <p:spPr>
            <a:xfrm>
              <a:off x="3686014" y="2945081"/>
              <a:ext cx="5541114" cy="138941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053187" y="3672021"/>
              <a:ext cx="25119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solidFill>
                    <a:srgbClr val="FFD300"/>
                  </a:solidFill>
                  <a:latin typeface="Good Times Rg" panose="020B0605020000020001" pitchFamily="34" charset="0"/>
                </a:rPr>
                <a:t>Pro series qualifier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0126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174DB4-6F30-4A94-9E36-9F303C1E1800}"/>
              </a:ext>
            </a:extLst>
          </p:cNvPr>
          <p:cNvGrpSpPr/>
          <p:nvPr/>
        </p:nvGrpSpPr>
        <p:grpSpPr>
          <a:xfrm>
            <a:off x="3686014" y="2945081"/>
            <a:ext cx="6526622" cy="1496875"/>
            <a:chOff x="3686014" y="2945081"/>
            <a:chExt cx="6526622" cy="14968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039B277-02F5-454D-8DF1-707F423608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881" b="38044"/>
            <a:stretch/>
          </p:blipFill>
          <p:spPr>
            <a:xfrm>
              <a:off x="3686014" y="2945081"/>
              <a:ext cx="5541114" cy="138941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015201" y="3610959"/>
              <a:ext cx="21974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solidFill>
                    <a:schemeClr val="accent1">
                      <a:lumMod val="75000"/>
                    </a:schemeClr>
                  </a:solidFill>
                  <a:latin typeface="Good Times Rg" panose="020B0605020000020001" pitchFamily="34" charset="0"/>
                </a:rPr>
                <a:t>regional series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9854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174DB4-6F30-4A94-9E36-9F303C1E1800}"/>
              </a:ext>
            </a:extLst>
          </p:cNvPr>
          <p:cNvGrpSpPr/>
          <p:nvPr/>
        </p:nvGrpSpPr>
        <p:grpSpPr>
          <a:xfrm>
            <a:off x="3686014" y="2945081"/>
            <a:ext cx="6526622" cy="1389414"/>
            <a:chOff x="3686014" y="2945081"/>
            <a:chExt cx="6526622" cy="1389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039B277-02F5-454D-8DF1-707F423608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881" b="38044"/>
            <a:stretch/>
          </p:blipFill>
          <p:spPr>
            <a:xfrm>
              <a:off x="3686014" y="2945081"/>
              <a:ext cx="5541114" cy="138941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99C456-532D-4A35-B420-B7D40688A3DD}"/>
                </a:ext>
              </a:extLst>
            </p:cNvPr>
            <p:cNvSpPr txBox="1"/>
            <p:nvPr/>
          </p:nvSpPr>
          <p:spPr>
            <a:xfrm>
              <a:off x="8015201" y="3639788"/>
              <a:ext cx="21974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  <a:latin typeface="Good Times Rg" panose="020B0605020000020001" pitchFamily="34" charset="0"/>
                </a:rPr>
                <a:t>international series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313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3330A00-7AB9-4772-A9D4-7F26A14625D1}"/>
              </a:ext>
            </a:extLst>
          </p:cNvPr>
          <p:cNvGrpSpPr/>
          <p:nvPr/>
        </p:nvGrpSpPr>
        <p:grpSpPr>
          <a:xfrm>
            <a:off x="4319010" y="637502"/>
            <a:ext cx="6096012" cy="6096012"/>
            <a:chOff x="4319010" y="637502"/>
            <a:chExt cx="6096012" cy="6096012"/>
          </a:xfrm>
        </p:grpSpPr>
        <p:pic>
          <p:nvPicPr>
            <p:cNvPr id="6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F719C472-32A4-47F3-B055-BC1C3BEC6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010" y="637502"/>
              <a:ext cx="6096012" cy="6096012"/>
            </a:xfrm>
            <a:prstGeom prst="rect">
              <a:avLst/>
            </a:prstGeom>
          </p:spPr>
        </p:pic>
        <p:pic>
          <p:nvPicPr>
            <p:cNvPr id="1026" name="Picture 2" descr="Flag of Austria (PNG Transparent) | OnlyGFX.com">
              <a:extLst>
                <a:ext uri="{FF2B5EF4-FFF2-40B4-BE49-F238E27FC236}">
                  <a16:creationId xmlns:a16="http://schemas.microsoft.com/office/drawing/2014/main" id="{5A4D2309-4B84-4646-85BA-6AF18AE989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8744" y="3385805"/>
              <a:ext cx="1124712" cy="599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241E7B8-B50D-4DB9-92BB-1F10AF767ECA}"/>
                </a:ext>
              </a:extLst>
            </p:cNvPr>
            <p:cNvSpPr txBox="1"/>
            <p:nvPr/>
          </p:nvSpPr>
          <p:spPr>
            <a:xfrm>
              <a:off x="7955280" y="3908586"/>
              <a:ext cx="1956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Good Times Rg" panose="020B0605020000020001" pitchFamily="34" charset="0"/>
                </a:rPr>
                <a:t>AUSTRIA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1534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93DD41C-94F2-49D7-80A5-F5EF1A3E860E}"/>
              </a:ext>
            </a:extLst>
          </p:cNvPr>
          <p:cNvGrpSpPr/>
          <p:nvPr/>
        </p:nvGrpSpPr>
        <p:grpSpPr>
          <a:xfrm>
            <a:off x="4319010" y="637502"/>
            <a:ext cx="6096012" cy="6096012"/>
            <a:chOff x="4319010" y="637502"/>
            <a:chExt cx="6096012" cy="6096012"/>
          </a:xfrm>
        </p:grpSpPr>
        <p:pic>
          <p:nvPicPr>
            <p:cNvPr id="6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F719C472-32A4-47F3-B055-BC1C3BEC6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010" y="637502"/>
              <a:ext cx="6096012" cy="6096012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241E7B8-B50D-4DB9-92BB-1F10AF767ECA}"/>
                </a:ext>
              </a:extLst>
            </p:cNvPr>
            <p:cNvSpPr txBox="1"/>
            <p:nvPr/>
          </p:nvSpPr>
          <p:spPr>
            <a:xfrm>
              <a:off x="7955280" y="3908586"/>
              <a:ext cx="19568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>
                  <a:latin typeface="Good Times Rg" panose="020B0605020000020001" pitchFamily="34" charset="0"/>
                </a:rPr>
                <a:t>mexico</a:t>
              </a:r>
              <a:endParaRPr lang="en-US" sz="2400" i="1" dirty="0">
                <a:latin typeface="Good Times Rg" panose="020B0605020000020001" pitchFamily="34" charset="0"/>
              </a:endParaRP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225EC86-1552-4AE7-9AF9-15DAD7556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109286" y="3234088"/>
              <a:ext cx="1227739" cy="8492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8215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6666</TotalTime>
  <Words>61</Words>
  <Application>Microsoft Office PowerPoint</Application>
  <PresentationFormat>Widescreen</PresentationFormat>
  <Paragraphs>21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Good Times Rg</vt:lpstr>
      <vt:lpstr>SHOCKWAVE FREE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Kay</dc:creator>
  <cp:lastModifiedBy>Julie Kay</cp:lastModifiedBy>
  <cp:revision>16</cp:revision>
  <cp:lastPrinted>2021-03-02T16:08:05Z</cp:lastPrinted>
  <dcterms:created xsi:type="dcterms:W3CDTF">2020-07-19T18:01:25Z</dcterms:created>
  <dcterms:modified xsi:type="dcterms:W3CDTF">2021-07-07T15:42:53Z</dcterms:modified>
</cp:coreProperties>
</file>